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34"/>
  </p:notesMasterIdLst>
  <p:sldIdLst>
    <p:sldId id="256" r:id="rId3"/>
    <p:sldId id="258" r:id="rId4"/>
    <p:sldId id="268" r:id="rId5"/>
    <p:sldId id="283" r:id="rId6"/>
    <p:sldId id="260" r:id="rId7"/>
    <p:sldId id="264" r:id="rId8"/>
    <p:sldId id="265" r:id="rId9"/>
    <p:sldId id="270" r:id="rId10"/>
    <p:sldId id="271" r:id="rId11"/>
    <p:sldId id="272" r:id="rId12"/>
    <p:sldId id="273" r:id="rId13"/>
    <p:sldId id="274" r:id="rId14"/>
    <p:sldId id="266" r:id="rId15"/>
    <p:sldId id="279" r:id="rId16"/>
    <p:sldId id="267" r:id="rId17"/>
    <p:sldId id="275" r:id="rId18"/>
    <p:sldId id="277" r:id="rId19"/>
    <p:sldId id="278" r:id="rId20"/>
    <p:sldId id="280" r:id="rId21"/>
    <p:sldId id="269" r:id="rId22"/>
    <p:sldId id="263" r:id="rId23"/>
    <p:sldId id="281" r:id="rId24"/>
    <p:sldId id="282" r:id="rId25"/>
    <p:sldId id="284" r:id="rId26"/>
    <p:sldId id="285" r:id="rId27"/>
    <p:sldId id="286" r:id="rId28"/>
    <p:sldId id="287" r:id="rId29"/>
    <p:sldId id="288" r:id="rId30"/>
    <p:sldId id="289" r:id="rId31"/>
    <p:sldId id="290" r:id="rId32"/>
    <p:sldId id="261" r:id="rId33"/>
  </p:sldIdLst>
  <p:sldSz cx="9144000" cy="5143500" type="screen16x9"/>
  <p:notesSz cx="6858000" cy="9144000"/>
  <p:embeddedFontLst>
    <p:embeddedFont>
      <p:font typeface="Cambria Math" panose="02040503050406030204" pitchFamily="18" charset="0"/>
      <p:regular r:id="rId35"/>
    </p:embeddedFont>
    <p:embeddedFont>
      <p:font typeface="Lato" panose="020F0502020204030203" pitchFamily="34" charset="0"/>
      <p:regular r:id="rId36"/>
      <p:bold r:id="rId37"/>
      <p:italic r:id="rId38"/>
      <p:boldItalic r:id="rId39"/>
    </p:embeddedFont>
    <p:embeddedFont>
      <p:font typeface="Montserrat" pitchFamily="2" charset="77"/>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6C92FD-1366-2E1E-3031-4001383CD251}" name="Alain Ryser" initials="AR" userId="0e4c7336596f8fc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8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732" autoAdjust="0"/>
  </p:normalViewPr>
  <p:slideViewPr>
    <p:cSldViewPr snapToGrid="0">
      <p:cViewPr varScale="1">
        <p:scale>
          <a:sx n="136" d="100"/>
          <a:sy n="136" d="100"/>
        </p:scale>
        <p:origin x="96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microsoft.com/office/2018/10/relationships/authors" Targe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A0F7EE-B114-409E-89F4-578C6AC7A52B}" type="doc">
      <dgm:prSet loTypeId="urn:microsoft.com/office/officeart/2005/8/layout/process1" loCatId="process" qsTypeId="urn:microsoft.com/office/officeart/2005/8/quickstyle/simple4" qsCatId="simple" csTypeId="urn:microsoft.com/office/officeart/2005/8/colors/accent1_2" csCatId="accent1" phldr="1"/>
      <dgm:spPr/>
    </dgm:pt>
    <dgm:pt modelId="{F3BEE483-CA1B-4381-918D-258562A1B0B4}">
      <dgm:prSet phldrT="[Text]" custT="1"/>
      <dgm:spPr/>
      <dgm:t>
        <a:bodyPr/>
        <a:lstStyle/>
        <a:p>
          <a:pPr>
            <a:buSzPts val="1400"/>
            <a:buNone/>
          </a:pPr>
          <a:r>
            <a:rPr lang="en-GB" sz="1600" dirty="0">
              <a:solidFill>
                <a:schemeClr val="bg2"/>
              </a:solidFill>
            </a:rPr>
            <a:t>Most practitioners </a:t>
          </a:r>
          <a:r>
            <a:rPr lang="en-GB" sz="1600" b="0" dirty="0">
              <a:solidFill>
                <a:schemeClr val="bg1"/>
              </a:solidFill>
            </a:rPr>
            <a:t>do not trust</a:t>
          </a:r>
          <a:r>
            <a:rPr lang="en-GB" sz="1600" b="1" dirty="0">
              <a:solidFill>
                <a:schemeClr val="bg2"/>
              </a:solidFill>
            </a:rPr>
            <a:t> </a:t>
          </a:r>
          <a:r>
            <a:rPr lang="en-GB" sz="1600" dirty="0">
              <a:solidFill>
                <a:schemeClr val="bg2"/>
              </a:solidFill>
            </a:rPr>
            <a:t>AI-based clinical tools </a:t>
          </a:r>
          <a:r>
            <a:rPr lang="en-GB" sz="1050" dirty="0">
              <a:solidFill>
                <a:schemeClr val="bg2"/>
              </a:solidFill>
            </a:rPr>
            <a:t>(1)</a:t>
          </a:r>
          <a:endParaRPr lang="de-CH" sz="1600" dirty="0">
            <a:solidFill>
              <a:schemeClr val="bg2"/>
            </a:solidFill>
          </a:endParaRPr>
        </a:p>
      </dgm:t>
    </dgm:pt>
    <dgm:pt modelId="{94963332-8DAA-4ADF-A2CD-F0D484969ACF}" type="parTrans" cxnId="{C7509530-CDFB-4B10-9EBF-E9187A1F1D34}">
      <dgm:prSet/>
      <dgm:spPr/>
      <dgm:t>
        <a:bodyPr/>
        <a:lstStyle/>
        <a:p>
          <a:endParaRPr lang="de-CH"/>
        </a:p>
      </dgm:t>
    </dgm:pt>
    <dgm:pt modelId="{5A2D64CA-FF5B-41A6-907F-7DCAA61A8980}" type="sibTrans" cxnId="{C7509530-CDFB-4B10-9EBF-E9187A1F1D34}">
      <dgm:prSet/>
      <dgm:spPr/>
      <dgm:t>
        <a:bodyPr/>
        <a:lstStyle/>
        <a:p>
          <a:endParaRPr lang="de-CH"/>
        </a:p>
      </dgm:t>
    </dgm:pt>
    <dgm:pt modelId="{D3A930E6-27C2-44ED-85F6-C415D2A67A08}">
      <dgm:prSet phldrT="[Text]" custT="1"/>
      <dgm:spPr/>
      <dgm:t>
        <a:bodyPr/>
        <a:lstStyle/>
        <a:p>
          <a:pPr>
            <a:buNone/>
          </a:pPr>
          <a:r>
            <a:rPr lang="en-CH" sz="1600" b="0" dirty="0">
              <a:solidFill>
                <a:schemeClr val="bg1"/>
              </a:solidFill>
            </a:rPr>
            <a:t>I</a:t>
          </a:r>
          <a:r>
            <a:rPr lang="en" sz="1600" b="0" dirty="0" err="1">
              <a:solidFill>
                <a:schemeClr val="bg1"/>
              </a:solidFill>
            </a:rPr>
            <a:t>nterpretability</a:t>
          </a:r>
          <a:r>
            <a:rPr lang="en" sz="1600" b="0" dirty="0">
              <a:solidFill>
                <a:schemeClr val="bg1"/>
              </a:solidFill>
            </a:rPr>
            <a:t> </a:t>
          </a:r>
          <a:r>
            <a:rPr lang="en" sz="1600" b="0" dirty="0">
              <a:solidFill>
                <a:schemeClr val="tx1"/>
              </a:solidFill>
            </a:rPr>
            <a:t>and</a:t>
          </a:r>
          <a:r>
            <a:rPr lang="en" sz="1600" b="0" dirty="0">
              <a:solidFill>
                <a:schemeClr val="bg1"/>
              </a:solidFill>
            </a:rPr>
            <a:t> </a:t>
          </a:r>
          <a:r>
            <a:rPr lang="en" sz="1600" b="0" dirty="0" err="1">
              <a:solidFill>
                <a:schemeClr val="bg1"/>
              </a:solidFill>
            </a:rPr>
            <a:t>Explainability</a:t>
          </a:r>
          <a:r>
            <a:rPr lang="en" sz="1600" dirty="0">
              <a:solidFill>
                <a:schemeClr val="bg2"/>
              </a:solidFill>
            </a:rPr>
            <a:t> of models </a:t>
          </a:r>
          <a:r>
            <a:rPr lang="en-CH" sz="1600" dirty="0">
              <a:solidFill>
                <a:schemeClr val="bg2"/>
              </a:solidFill>
            </a:rPr>
            <a:t>can build transparency and trust </a:t>
          </a:r>
          <a:r>
            <a:rPr lang="en" sz="1000" dirty="0">
              <a:solidFill>
                <a:schemeClr val="bg2"/>
              </a:solidFill>
            </a:rPr>
            <a:t>(2</a:t>
          </a:r>
          <a:r>
            <a:rPr lang="en-CH" sz="1000" dirty="0">
              <a:solidFill>
                <a:schemeClr val="bg2"/>
              </a:solidFill>
            </a:rPr>
            <a:t>)</a:t>
          </a:r>
          <a:r>
            <a:rPr lang="en" sz="1600" dirty="0">
              <a:solidFill>
                <a:schemeClr val="bg2"/>
              </a:solidFill>
            </a:rPr>
            <a:t> </a:t>
          </a:r>
          <a:endParaRPr lang="de-CH" sz="1600" dirty="0">
            <a:solidFill>
              <a:schemeClr val="bg2"/>
            </a:solidFill>
          </a:endParaRPr>
        </a:p>
      </dgm:t>
    </dgm:pt>
    <dgm:pt modelId="{85BD3DAF-8815-4426-8929-B278AE99AF14}" type="parTrans" cxnId="{EA1A846E-B9D3-439D-9419-182C1E8A7AE4}">
      <dgm:prSet/>
      <dgm:spPr/>
      <dgm:t>
        <a:bodyPr/>
        <a:lstStyle/>
        <a:p>
          <a:endParaRPr lang="de-CH"/>
        </a:p>
      </dgm:t>
    </dgm:pt>
    <dgm:pt modelId="{010D826D-3D3A-48C0-AD81-9975138D29B0}" type="sibTrans" cxnId="{EA1A846E-B9D3-439D-9419-182C1E8A7AE4}">
      <dgm:prSet/>
      <dgm:spPr/>
      <dgm:t>
        <a:bodyPr/>
        <a:lstStyle/>
        <a:p>
          <a:endParaRPr lang="de-CH"/>
        </a:p>
      </dgm:t>
    </dgm:pt>
    <dgm:pt modelId="{D2809D8C-763F-47E1-80BA-9D2729486127}" type="pres">
      <dgm:prSet presAssocID="{47A0F7EE-B114-409E-89F4-578C6AC7A52B}" presName="Name0" presStyleCnt="0">
        <dgm:presLayoutVars>
          <dgm:dir/>
          <dgm:resizeHandles val="exact"/>
        </dgm:presLayoutVars>
      </dgm:prSet>
      <dgm:spPr/>
    </dgm:pt>
    <dgm:pt modelId="{4D637A7A-D5D4-4BEE-A31A-3910ABC3B8B0}" type="pres">
      <dgm:prSet presAssocID="{F3BEE483-CA1B-4381-918D-258562A1B0B4}" presName="node" presStyleLbl="node1" presStyleIdx="0" presStyleCnt="2" custScaleX="34141" custScaleY="28736" custLinFactNeighborX="4682" custLinFactNeighborY="-16335">
        <dgm:presLayoutVars>
          <dgm:bulletEnabled val="1"/>
        </dgm:presLayoutVars>
      </dgm:prSet>
      <dgm:spPr/>
    </dgm:pt>
    <dgm:pt modelId="{04CF8EEA-0980-4591-A6CA-3170DDF50FD9}" type="pres">
      <dgm:prSet presAssocID="{5A2D64CA-FF5B-41A6-907F-7DCAA61A8980}" presName="sibTrans" presStyleLbl="sibTrans2D1" presStyleIdx="0" presStyleCnt="1" custScaleY="57635"/>
      <dgm:spPr/>
    </dgm:pt>
    <dgm:pt modelId="{761755C2-41A2-4570-885F-E61842C0A378}" type="pres">
      <dgm:prSet presAssocID="{5A2D64CA-FF5B-41A6-907F-7DCAA61A8980}" presName="connectorText" presStyleLbl="sibTrans2D1" presStyleIdx="0" presStyleCnt="1"/>
      <dgm:spPr/>
    </dgm:pt>
    <dgm:pt modelId="{654F99EB-EDEC-44B8-8A06-1420CDF9F70D}" type="pres">
      <dgm:prSet presAssocID="{D3A930E6-27C2-44ED-85F6-C415D2A67A08}" presName="node" presStyleLbl="node1" presStyleIdx="1" presStyleCnt="2" custScaleX="36432" custScaleY="32860" custLinFactX="-32220" custLinFactNeighborX="-100000" custLinFactNeighborY="33752">
        <dgm:presLayoutVars>
          <dgm:bulletEnabled val="1"/>
        </dgm:presLayoutVars>
      </dgm:prSet>
      <dgm:spPr/>
    </dgm:pt>
  </dgm:ptLst>
  <dgm:cxnLst>
    <dgm:cxn modelId="{C7509530-CDFB-4B10-9EBF-E9187A1F1D34}" srcId="{47A0F7EE-B114-409E-89F4-578C6AC7A52B}" destId="{F3BEE483-CA1B-4381-918D-258562A1B0B4}" srcOrd="0" destOrd="0" parTransId="{94963332-8DAA-4ADF-A2CD-F0D484969ACF}" sibTransId="{5A2D64CA-FF5B-41A6-907F-7DCAA61A8980}"/>
    <dgm:cxn modelId="{EA1A846E-B9D3-439D-9419-182C1E8A7AE4}" srcId="{47A0F7EE-B114-409E-89F4-578C6AC7A52B}" destId="{D3A930E6-27C2-44ED-85F6-C415D2A67A08}" srcOrd="1" destOrd="0" parTransId="{85BD3DAF-8815-4426-8929-B278AE99AF14}" sibTransId="{010D826D-3D3A-48C0-AD81-9975138D29B0}"/>
    <dgm:cxn modelId="{6A95B17C-9011-42CB-B12E-BA1FA5E5DB5C}" type="presOf" srcId="{5A2D64CA-FF5B-41A6-907F-7DCAA61A8980}" destId="{761755C2-41A2-4570-885F-E61842C0A378}" srcOrd="1" destOrd="0" presId="urn:microsoft.com/office/officeart/2005/8/layout/process1"/>
    <dgm:cxn modelId="{8E64D693-0DDA-47FC-8C12-E3B3606620E3}" type="presOf" srcId="{D3A930E6-27C2-44ED-85F6-C415D2A67A08}" destId="{654F99EB-EDEC-44B8-8A06-1420CDF9F70D}" srcOrd="0" destOrd="0" presId="urn:microsoft.com/office/officeart/2005/8/layout/process1"/>
    <dgm:cxn modelId="{6FD9ABB3-8A15-43D6-AC50-80F1A780EB8C}" type="presOf" srcId="{47A0F7EE-B114-409E-89F4-578C6AC7A52B}" destId="{D2809D8C-763F-47E1-80BA-9D2729486127}" srcOrd="0" destOrd="0" presId="urn:microsoft.com/office/officeart/2005/8/layout/process1"/>
    <dgm:cxn modelId="{E7A545C9-5CE6-4093-B839-689C01586960}" type="presOf" srcId="{5A2D64CA-FF5B-41A6-907F-7DCAA61A8980}" destId="{04CF8EEA-0980-4591-A6CA-3170DDF50FD9}" srcOrd="0" destOrd="0" presId="urn:microsoft.com/office/officeart/2005/8/layout/process1"/>
    <dgm:cxn modelId="{22E993D3-5BD5-434D-A18D-9EC1749932AC}" type="presOf" srcId="{F3BEE483-CA1B-4381-918D-258562A1B0B4}" destId="{4D637A7A-D5D4-4BEE-A31A-3910ABC3B8B0}" srcOrd="0" destOrd="0" presId="urn:microsoft.com/office/officeart/2005/8/layout/process1"/>
    <dgm:cxn modelId="{CEA18C49-8CA1-4C30-9774-6DA4190309A2}" type="presParOf" srcId="{D2809D8C-763F-47E1-80BA-9D2729486127}" destId="{4D637A7A-D5D4-4BEE-A31A-3910ABC3B8B0}" srcOrd="0" destOrd="0" presId="urn:microsoft.com/office/officeart/2005/8/layout/process1"/>
    <dgm:cxn modelId="{A158B7C1-4D0D-41A5-964E-6329ABD0F73A}" type="presParOf" srcId="{D2809D8C-763F-47E1-80BA-9D2729486127}" destId="{04CF8EEA-0980-4591-A6CA-3170DDF50FD9}" srcOrd="1" destOrd="0" presId="urn:microsoft.com/office/officeart/2005/8/layout/process1"/>
    <dgm:cxn modelId="{B07A0A50-DE22-469B-8038-6D7FAA2D7AF6}" type="presParOf" srcId="{04CF8EEA-0980-4591-A6CA-3170DDF50FD9}" destId="{761755C2-41A2-4570-885F-E61842C0A378}" srcOrd="0" destOrd="0" presId="urn:microsoft.com/office/officeart/2005/8/layout/process1"/>
    <dgm:cxn modelId="{A4FF9EE9-B7F0-4ABA-B7F6-58CDB9012BEE}" type="presParOf" srcId="{D2809D8C-763F-47E1-80BA-9D2729486127}" destId="{654F99EB-EDEC-44B8-8A06-1420CDF9F70D}"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37A7A-D5D4-4BEE-A31A-3910ABC3B8B0}">
      <dsp:nvSpPr>
        <dsp:cNvPr id="0" name=""/>
        <dsp:cNvSpPr/>
      </dsp:nvSpPr>
      <dsp:spPr>
        <a:xfrm>
          <a:off x="106395" y="931933"/>
          <a:ext cx="1880216" cy="102958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SzPts val="1400"/>
            <a:buNone/>
          </a:pPr>
          <a:r>
            <a:rPr lang="en-GB" sz="1600" kern="1200" dirty="0">
              <a:solidFill>
                <a:schemeClr val="bg2"/>
              </a:solidFill>
            </a:rPr>
            <a:t>Most practitioners </a:t>
          </a:r>
          <a:r>
            <a:rPr lang="en-GB" sz="1600" b="0" kern="1200" dirty="0">
              <a:solidFill>
                <a:schemeClr val="bg1"/>
              </a:solidFill>
            </a:rPr>
            <a:t>do not trust</a:t>
          </a:r>
          <a:r>
            <a:rPr lang="en-GB" sz="1600" b="1" kern="1200" dirty="0">
              <a:solidFill>
                <a:schemeClr val="bg2"/>
              </a:solidFill>
            </a:rPr>
            <a:t> </a:t>
          </a:r>
          <a:r>
            <a:rPr lang="en-GB" sz="1600" kern="1200" dirty="0">
              <a:solidFill>
                <a:schemeClr val="bg2"/>
              </a:solidFill>
            </a:rPr>
            <a:t>AI-based clinical tools </a:t>
          </a:r>
          <a:r>
            <a:rPr lang="en-GB" sz="1050" kern="1200" dirty="0">
              <a:solidFill>
                <a:schemeClr val="bg2"/>
              </a:solidFill>
            </a:rPr>
            <a:t>(1)</a:t>
          </a:r>
          <a:endParaRPr lang="de-CH" sz="1600" kern="1200" dirty="0">
            <a:solidFill>
              <a:schemeClr val="bg2"/>
            </a:solidFill>
          </a:endParaRPr>
        </a:p>
      </dsp:txBody>
      <dsp:txXfrm>
        <a:off x="136551" y="962089"/>
        <a:ext cx="1819904" cy="969277"/>
      </dsp:txXfrm>
    </dsp:sp>
    <dsp:sp modelId="{04CF8EEA-0980-4591-A6CA-3170DDF50FD9}">
      <dsp:nvSpPr>
        <dsp:cNvPr id="0" name=""/>
        <dsp:cNvSpPr/>
      </dsp:nvSpPr>
      <dsp:spPr>
        <a:xfrm rot="5274124">
          <a:off x="895132" y="1923859"/>
          <a:ext cx="366534" cy="78717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de-CH" sz="3500" kern="1200"/>
        </a:p>
      </dsp:txBody>
      <dsp:txXfrm>
        <a:off x="948099" y="2026350"/>
        <a:ext cx="256574" cy="472304"/>
      </dsp:txXfrm>
    </dsp:sp>
    <dsp:sp modelId="{654F99EB-EDEC-44B8-8A06-1420CDF9F70D}">
      <dsp:nvSpPr>
        <dsp:cNvPr id="0" name=""/>
        <dsp:cNvSpPr/>
      </dsp:nvSpPr>
      <dsp:spPr>
        <a:xfrm>
          <a:off x="109049" y="2652634"/>
          <a:ext cx="2006386" cy="117734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H" sz="1600" b="0" kern="1200" dirty="0">
              <a:solidFill>
                <a:schemeClr val="bg1"/>
              </a:solidFill>
            </a:rPr>
            <a:t>I</a:t>
          </a:r>
          <a:r>
            <a:rPr lang="en" sz="1600" b="0" kern="1200" dirty="0" err="1">
              <a:solidFill>
                <a:schemeClr val="bg1"/>
              </a:solidFill>
            </a:rPr>
            <a:t>nterpretability</a:t>
          </a:r>
          <a:r>
            <a:rPr lang="en" sz="1600" b="0" kern="1200" dirty="0">
              <a:solidFill>
                <a:schemeClr val="bg1"/>
              </a:solidFill>
            </a:rPr>
            <a:t> </a:t>
          </a:r>
          <a:r>
            <a:rPr lang="en" sz="1600" b="0" kern="1200" dirty="0">
              <a:solidFill>
                <a:schemeClr val="tx1"/>
              </a:solidFill>
            </a:rPr>
            <a:t>and</a:t>
          </a:r>
          <a:r>
            <a:rPr lang="en" sz="1600" b="0" kern="1200" dirty="0">
              <a:solidFill>
                <a:schemeClr val="bg1"/>
              </a:solidFill>
            </a:rPr>
            <a:t> </a:t>
          </a:r>
          <a:r>
            <a:rPr lang="en" sz="1600" b="0" kern="1200" dirty="0" err="1">
              <a:solidFill>
                <a:schemeClr val="bg1"/>
              </a:solidFill>
            </a:rPr>
            <a:t>Explainability</a:t>
          </a:r>
          <a:r>
            <a:rPr lang="en" sz="1600" kern="1200" dirty="0">
              <a:solidFill>
                <a:schemeClr val="bg2"/>
              </a:solidFill>
            </a:rPr>
            <a:t> of models </a:t>
          </a:r>
          <a:r>
            <a:rPr lang="en-CH" sz="1600" kern="1200" dirty="0">
              <a:solidFill>
                <a:schemeClr val="bg2"/>
              </a:solidFill>
            </a:rPr>
            <a:t>can build transparency and trust </a:t>
          </a:r>
          <a:r>
            <a:rPr lang="en" sz="1000" kern="1200" dirty="0">
              <a:solidFill>
                <a:schemeClr val="bg2"/>
              </a:solidFill>
            </a:rPr>
            <a:t>(2</a:t>
          </a:r>
          <a:r>
            <a:rPr lang="en-CH" sz="1000" kern="1200" dirty="0">
              <a:solidFill>
                <a:schemeClr val="bg2"/>
              </a:solidFill>
            </a:rPr>
            <a:t>)</a:t>
          </a:r>
          <a:r>
            <a:rPr lang="en" sz="1600" kern="1200" dirty="0">
              <a:solidFill>
                <a:schemeClr val="bg2"/>
              </a:solidFill>
            </a:rPr>
            <a:t> </a:t>
          </a:r>
          <a:endParaRPr lang="de-CH" sz="1600" kern="1200" dirty="0">
            <a:solidFill>
              <a:schemeClr val="bg2"/>
            </a:solidFill>
          </a:endParaRPr>
        </a:p>
      </dsp:txBody>
      <dsp:txXfrm>
        <a:off x="143532" y="2687117"/>
        <a:ext cx="1937420" cy="11083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05b0e9feac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05b0e9feac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24ead35fda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124ead35fda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Shapley sampling values us</a:t>
            </a:r>
            <a:r>
              <a:rPr lang="en-CH" dirty="0"/>
              <a:t>es</a:t>
            </a:r>
            <a:r>
              <a:rPr lang="en-GB" dirty="0"/>
              <a:t> </a:t>
            </a:r>
            <a:r>
              <a:rPr lang="en-GB" b="1" dirty="0">
                <a:solidFill>
                  <a:srgbClr val="4A86E8"/>
                </a:solidFill>
              </a:rPr>
              <a:t>sampling methods</a:t>
            </a:r>
            <a:r>
              <a:rPr lang="en-GB" dirty="0"/>
              <a:t> to approximate true Shapley values </a:t>
            </a:r>
          </a:p>
          <a:p>
            <a:pPr marL="0" lvl="0" indent="0" algn="l" rtl="0">
              <a:lnSpc>
                <a:spcPct val="100000"/>
              </a:lnSpc>
              <a:spcBef>
                <a:spcPts val="0"/>
              </a:spcBef>
              <a:spcAft>
                <a:spcPts val="0"/>
              </a:spcAft>
              <a:buSzPts val="1400"/>
              <a:buNone/>
            </a:pPr>
            <a:endParaRPr lang="en-CH" dirty="0"/>
          </a:p>
          <a:p>
            <a:pPr marL="0" lvl="0" indent="0" algn="l" rtl="0">
              <a:lnSpc>
                <a:spcPct val="100000"/>
              </a:lnSpc>
              <a:spcBef>
                <a:spcPts val="0"/>
              </a:spcBef>
              <a:spcAft>
                <a:spcPts val="0"/>
              </a:spcAft>
              <a:buSzPts val="1400"/>
              <a:buNone/>
            </a:pPr>
            <a:r>
              <a:rPr lang="en-CH" dirty="0"/>
              <a:t>SHAP on the other hand combines with LIME / other local models to better approximate Shapley Value. </a:t>
            </a:r>
            <a:r>
              <a:rPr lang="en-CH" dirty="0" err="1"/>
              <a:t>Eg</a:t>
            </a:r>
            <a:r>
              <a:rPr lang="en-CH" dirty="0"/>
              <a:t> </a:t>
            </a:r>
            <a:r>
              <a:rPr lang="en-CH" dirty="0" err="1"/>
              <a:t>KernelSHAP</a:t>
            </a:r>
            <a:r>
              <a:rPr lang="en-CH" dirty="0"/>
              <a:t> = Lime +Specific kernel</a:t>
            </a:r>
          </a:p>
          <a:p>
            <a:pPr marL="0" lvl="0" indent="0" algn="l" rtl="0">
              <a:lnSpc>
                <a:spcPct val="100000"/>
              </a:lnSpc>
              <a:spcBef>
                <a:spcPts val="0"/>
              </a:spcBef>
              <a:spcAft>
                <a:spcPts val="0"/>
              </a:spcAft>
              <a:buSzPts val="1400"/>
              <a:buNone/>
            </a:pPr>
            <a:endParaRPr lang="en-CH" dirty="0"/>
          </a:p>
          <a:p>
            <a:pPr marL="0" lvl="0" indent="0" algn="l" rtl="0">
              <a:lnSpc>
                <a:spcPct val="100000"/>
              </a:lnSpc>
              <a:spcBef>
                <a:spcPts val="0"/>
              </a:spcBef>
              <a:spcAft>
                <a:spcPts val="0"/>
              </a:spcAft>
              <a:buSzPts val="1400"/>
              <a:buNone/>
            </a:pPr>
            <a:r>
              <a:rPr lang="en-GB" dirty="0"/>
              <a:t>Figure 3: Comparison of three additive feature attribution methods: Kernel SHAP (using a debiased lasso), Shapley sampling values, and LIME (using the open source implementation). Feature importance estimates are shown for one feature in two models as the number of evaluations of the original model function increases. The 10th and 90th percentiles are shown for 200 replicate estimates at each sample size. (A) A decision tree model using all 10 input features is explained for a single input. (B) A decision tree using only 3 of 100 input features is explained for a single input. </a:t>
            </a:r>
            <a:endParaRPr dirty="0"/>
          </a:p>
        </p:txBody>
      </p:sp>
      <p:sp>
        <p:nvSpPr>
          <p:cNvPr id="265" name="Google Shape;265;g124ead35fda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CH"/>
              <a:t>16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4ead35fd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124ead35fd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dirty="0" err="1"/>
              <a:t>other</a:t>
            </a:r>
            <a:r>
              <a:rPr lang="de-CH" dirty="0"/>
              <a:t> post-hoc </a:t>
            </a:r>
            <a:r>
              <a:rPr lang="de-CH" dirty="0" err="1"/>
              <a:t>interpretability</a:t>
            </a:r>
            <a:r>
              <a:rPr lang="de-CH" dirty="0"/>
              <a:t> </a:t>
            </a:r>
            <a:r>
              <a:rPr lang="de-CH" dirty="0" err="1"/>
              <a:t>metrics</a:t>
            </a:r>
            <a:r>
              <a:rPr lang="de-CH" dirty="0"/>
              <a:t> : LIME</a:t>
            </a:r>
            <a:endParaRPr dirty="0"/>
          </a:p>
          <a:p>
            <a:pPr marL="0" lvl="0" indent="0" algn="l" rtl="0">
              <a:lnSpc>
                <a:spcPct val="100000"/>
              </a:lnSpc>
              <a:spcBef>
                <a:spcPts val="0"/>
              </a:spcBef>
              <a:spcAft>
                <a:spcPts val="0"/>
              </a:spcAft>
              <a:buSzPts val="1400"/>
              <a:buNone/>
            </a:pPr>
            <a:endParaRPr dirty="0"/>
          </a:p>
          <a:p>
            <a:pPr marL="457200" lvl="0" indent="-342900" algn="l" rtl="0">
              <a:lnSpc>
                <a:spcPct val="100000"/>
              </a:lnSpc>
              <a:spcBef>
                <a:spcPts val="1000"/>
              </a:spcBef>
              <a:spcAft>
                <a:spcPts val="0"/>
              </a:spcAft>
              <a:buClr>
                <a:schemeClr val="dk1"/>
              </a:buClr>
              <a:buSzPts val="1800"/>
              <a:buChar char="-"/>
            </a:pPr>
            <a:r>
              <a:rPr lang="de-CH" sz="1800" dirty="0">
                <a:latin typeface="Lato"/>
                <a:ea typeface="Lato"/>
                <a:cs typeface="Lato"/>
                <a:sym typeface="Lato"/>
              </a:rPr>
              <a:t>post-hoc </a:t>
            </a:r>
            <a:r>
              <a:rPr lang="de-CH" sz="1800" dirty="0" err="1">
                <a:latin typeface="Lato"/>
                <a:ea typeface="Lato"/>
                <a:cs typeface="Lato"/>
                <a:sym typeface="Lato"/>
              </a:rPr>
              <a:t>interpretability</a:t>
            </a:r>
            <a:r>
              <a:rPr lang="de-CH" sz="1800" dirty="0">
                <a:latin typeface="Lato"/>
                <a:ea typeface="Lato"/>
                <a:cs typeface="Lato"/>
                <a:sym typeface="Lato"/>
              </a:rPr>
              <a:t> </a:t>
            </a:r>
            <a:r>
              <a:rPr lang="de-CH" sz="1800" dirty="0" err="1">
                <a:latin typeface="Lato"/>
                <a:ea typeface="Lato"/>
                <a:cs typeface="Lato"/>
                <a:sym typeface="Lato"/>
              </a:rPr>
              <a:t>measurement</a:t>
            </a:r>
            <a:r>
              <a:rPr lang="de-CH" sz="1800" dirty="0">
                <a:latin typeface="Lato"/>
                <a:ea typeface="Lato"/>
                <a:cs typeface="Lato"/>
                <a:sym typeface="Lato"/>
              </a:rPr>
              <a:t> </a:t>
            </a:r>
            <a:endParaRPr sz="1800" dirty="0">
              <a:latin typeface="Lato"/>
              <a:ea typeface="Lato"/>
              <a:cs typeface="Lato"/>
              <a:sym typeface="Lato"/>
            </a:endParaRPr>
          </a:p>
          <a:p>
            <a:pPr marL="457200" lvl="0" indent="-342900" algn="l" rtl="0">
              <a:lnSpc>
                <a:spcPct val="100000"/>
              </a:lnSpc>
              <a:spcBef>
                <a:spcPts val="0"/>
              </a:spcBef>
              <a:spcAft>
                <a:spcPts val="0"/>
              </a:spcAft>
              <a:buClr>
                <a:schemeClr val="dk1"/>
              </a:buClr>
              <a:buSzPts val="1800"/>
              <a:buChar char="-"/>
            </a:pPr>
            <a:r>
              <a:rPr lang="de-CH" sz="1800" dirty="0">
                <a:latin typeface="Lato"/>
                <a:ea typeface="Lato"/>
                <a:cs typeface="Lato"/>
                <a:sym typeface="Lato"/>
              </a:rPr>
              <a:t>SHAP </a:t>
            </a:r>
            <a:r>
              <a:rPr lang="de-CH" sz="1800" dirty="0" err="1">
                <a:latin typeface="Lato"/>
                <a:ea typeface="Lato"/>
                <a:cs typeface="Lato"/>
                <a:sym typeface="Lato"/>
              </a:rPr>
              <a:t>value</a:t>
            </a:r>
            <a:r>
              <a:rPr lang="de-CH" sz="1800" dirty="0">
                <a:latin typeface="Lato"/>
                <a:ea typeface="Lato"/>
                <a:cs typeface="Lato"/>
                <a:sym typeface="Lato"/>
              </a:rPr>
              <a:t> </a:t>
            </a:r>
            <a:r>
              <a:rPr lang="de-CH" sz="1800" dirty="0" err="1">
                <a:latin typeface="Lato"/>
                <a:ea typeface="Lato"/>
                <a:cs typeface="Lato"/>
                <a:sym typeface="Lato"/>
              </a:rPr>
              <a:t>is</a:t>
            </a:r>
            <a:r>
              <a:rPr lang="de-CH" sz="1800" dirty="0">
                <a:latin typeface="Lato"/>
                <a:ea typeface="Lato"/>
                <a:cs typeface="Lato"/>
                <a:sym typeface="Lato"/>
              </a:rPr>
              <a:t> </a:t>
            </a:r>
            <a:r>
              <a:rPr lang="de-CH" sz="1800" dirty="0" err="1">
                <a:latin typeface="Lato"/>
                <a:ea typeface="Lato"/>
                <a:cs typeface="Lato"/>
                <a:sym typeface="Lato"/>
              </a:rPr>
              <a:t>computed</a:t>
            </a:r>
            <a:r>
              <a:rPr lang="de-CH" sz="1800" dirty="0">
                <a:latin typeface="Lato"/>
                <a:ea typeface="Lato"/>
                <a:cs typeface="Lato"/>
                <a:sym typeface="Lato"/>
              </a:rPr>
              <a:t> </a:t>
            </a:r>
            <a:r>
              <a:rPr lang="de-CH" sz="1800" dirty="0" err="1">
                <a:latin typeface="Lato"/>
                <a:ea typeface="Lato"/>
                <a:cs typeface="Lato"/>
                <a:sym typeface="Lato"/>
              </a:rPr>
              <a:t>based</a:t>
            </a:r>
            <a:r>
              <a:rPr lang="de-CH" sz="1800" dirty="0">
                <a:latin typeface="Lato"/>
                <a:ea typeface="Lato"/>
                <a:cs typeface="Lato"/>
                <a:sym typeface="Lato"/>
              </a:rPr>
              <a:t> on </a:t>
            </a:r>
            <a:r>
              <a:rPr lang="de-CH" sz="1800" dirty="0" err="1">
                <a:latin typeface="Lato"/>
                <a:ea typeface="Lato"/>
                <a:cs typeface="Lato"/>
                <a:sym typeface="Lato"/>
              </a:rPr>
              <a:t>the</a:t>
            </a:r>
            <a:r>
              <a:rPr lang="de-CH" sz="1800" dirty="0">
                <a:latin typeface="Lato"/>
                <a:ea typeface="Lato"/>
                <a:cs typeface="Lato"/>
                <a:sym typeface="Lato"/>
              </a:rPr>
              <a:t> </a:t>
            </a:r>
            <a:r>
              <a:rPr lang="de-CH" sz="1800" dirty="0" err="1">
                <a:latin typeface="Lato"/>
                <a:ea typeface="Lato"/>
                <a:cs typeface="Lato"/>
                <a:sym typeface="Lato"/>
              </a:rPr>
              <a:t>impact</a:t>
            </a:r>
            <a:r>
              <a:rPr lang="de-CH" sz="1800" dirty="0">
                <a:latin typeface="Lato"/>
                <a:ea typeface="Lato"/>
                <a:cs typeface="Lato"/>
                <a:sym typeface="Lato"/>
              </a:rPr>
              <a:t> (positive/negative) </a:t>
            </a:r>
            <a:r>
              <a:rPr lang="de-CH" sz="1800" dirty="0" err="1">
                <a:latin typeface="Lato"/>
                <a:ea typeface="Lato"/>
                <a:cs typeface="Lato"/>
                <a:sym typeface="Lato"/>
              </a:rPr>
              <a:t>of</a:t>
            </a:r>
            <a:r>
              <a:rPr lang="de-CH" sz="1800" dirty="0">
                <a:latin typeface="Lato"/>
                <a:ea typeface="Lato"/>
                <a:cs typeface="Lato"/>
                <a:sym typeface="Lato"/>
              </a:rPr>
              <a:t> </a:t>
            </a:r>
            <a:r>
              <a:rPr lang="de-CH" sz="1800" dirty="0" err="1">
                <a:latin typeface="Lato"/>
                <a:ea typeface="Lato"/>
                <a:cs typeface="Lato"/>
                <a:sym typeface="Lato"/>
              </a:rPr>
              <a:t>each</a:t>
            </a:r>
            <a:r>
              <a:rPr lang="de-CH" sz="1800" dirty="0">
                <a:latin typeface="Lato"/>
                <a:ea typeface="Lato"/>
                <a:cs typeface="Lato"/>
                <a:sym typeface="Lato"/>
              </a:rPr>
              <a:t> </a:t>
            </a:r>
            <a:r>
              <a:rPr lang="de-CH" sz="1800" dirty="0" err="1">
                <a:latin typeface="Lato"/>
                <a:ea typeface="Lato"/>
                <a:cs typeface="Lato"/>
                <a:sym typeface="Lato"/>
              </a:rPr>
              <a:t>input</a:t>
            </a:r>
            <a:r>
              <a:rPr lang="de-CH" sz="1800" dirty="0">
                <a:latin typeface="Lato"/>
                <a:ea typeface="Lato"/>
                <a:cs typeface="Lato"/>
                <a:sym typeface="Lato"/>
              </a:rPr>
              <a:t> variable on </a:t>
            </a:r>
            <a:r>
              <a:rPr lang="de-CH" sz="1800" dirty="0" err="1">
                <a:latin typeface="Lato"/>
                <a:ea typeface="Lato"/>
                <a:cs typeface="Lato"/>
                <a:sym typeface="Lato"/>
              </a:rPr>
              <a:t>each</a:t>
            </a:r>
            <a:r>
              <a:rPr lang="de-CH" sz="1800" dirty="0">
                <a:latin typeface="Lato"/>
                <a:ea typeface="Lato"/>
                <a:cs typeface="Lato"/>
                <a:sym typeface="Lato"/>
              </a:rPr>
              <a:t> </a:t>
            </a:r>
            <a:r>
              <a:rPr lang="de-CH" sz="1800" dirty="0" err="1">
                <a:latin typeface="Lato"/>
                <a:ea typeface="Lato"/>
                <a:cs typeface="Lato"/>
                <a:sym typeface="Lato"/>
              </a:rPr>
              <a:t>output</a:t>
            </a:r>
            <a:r>
              <a:rPr lang="de-CH" sz="1800" dirty="0">
                <a:latin typeface="Lato"/>
                <a:ea typeface="Lato"/>
                <a:cs typeface="Lato"/>
                <a:sym typeface="Lato"/>
              </a:rPr>
              <a:t> variable </a:t>
            </a:r>
            <a:endParaRPr sz="1800" dirty="0">
              <a:latin typeface="Lato"/>
              <a:ea typeface="Lato"/>
              <a:cs typeface="Lato"/>
              <a:sym typeface="Lato"/>
            </a:endParaRPr>
          </a:p>
          <a:p>
            <a:pPr marL="457200" lvl="0" indent="-342900" algn="l" rtl="0">
              <a:lnSpc>
                <a:spcPct val="100000"/>
              </a:lnSpc>
              <a:spcBef>
                <a:spcPts val="0"/>
              </a:spcBef>
              <a:spcAft>
                <a:spcPts val="0"/>
              </a:spcAft>
              <a:buClr>
                <a:schemeClr val="dk1"/>
              </a:buClr>
              <a:buSzPts val="1800"/>
              <a:buChar char="-"/>
            </a:pPr>
            <a:r>
              <a:rPr lang="de-CH" sz="1800" dirty="0">
                <a:latin typeface="Lato"/>
                <a:ea typeface="Lato"/>
                <a:cs typeface="Lato"/>
                <a:sym typeface="Lato"/>
              </a:rPr>
              <a:t>all </a:t>
            </a:r>
            <a:r>
              <a:rPr lang="de-CH" sz="1800" dirty="0" err="1">
                <a:latin typeface="Lato"/>
                <a:ea typeface="Lato"/>
                <a:cs typeface="Lato"/>
                <a:sym typeface="Lato"/>
              </a:rPr>
              <a:t>combinations</a:t>
            </a:r>
            <a:r>
              <a:rPr lang="de-CH" sz="1800" dirty="0">
                <a:latin typeface="Lato"/>
                <a:ea typeface="Lato"/>
                <a:cs typeface="Lato"/>
                <a:sym typeface="Lato"/>
              </a:rPr>
              <a:t> </a:t>
            </a:r>
            <a:r>
              <a:rPr lang="de-CH" sz="1800" dirty="0" err="1">
                <a:latin typeface="Lato"/>
                <a:ea typeface="Lato"/>
                <a:cs typeface="Lato"/>
                <a:sym typeface="Lato"/>
              </a:rPr>
              <a:t>of</a:t>
            </a:r>
            <a:r>
              <a:rPr lang="de-CH" sz="1800" dirty="0">
                <a:latin typeface="Lato"/>
                <a:ea typeface="Lato"/>
                <a:cs typeface="Lato"/>
                <a:sym typeface="Lato"/>
              </a:rPr>
              <a:t> </a:t>
            </a:r>
            <a:r>
              <a:rPr lang="de-CH" sz="1800" dirty="0" err="1">
                <a:latin typeface="Lato"/>
                <a:ea typeface="Lato"/>
                <a:cs typeface="Lato"/>
                <a:sym typeface="Lato"/>
              </a:rPr>
              <a:t>input</a:t>
            </a:r>
            <a:r>
              <a:rPr lang="de-CH" sz="1800" dirty="0">
                <a:latin typeface="Lato"/>
                <a:ea typeface="Lato"/>
                <a:cs typeface="Lato"/>
                <a:sym typeface="Lato"/>
              </a:rPr>
              <a:t> variables </a:t>
            </a:r>
            <a:r>
              <a:rPr lang="de-CH" sz="1800" dirty="0" err="1">
                <a:latin typeface="Lato"/>
                <a:ea typeface="Lato"/>
                <a:cs typeface="Lato"/>
                <a:sym typeface="Lato"/>
              </a:rPr>
              <a:t>are</a:t>
            </a:r>
            <a:r>
              <a:rPr lang="de-CH" sz="1800" dirty="0">
                <a:latin typeface="Lato"/>
                <a:ea typeface="Lato"/>
                <a:cs typeface="Lato"/>
                <a:sym typeface="Lato"/>
              </a:rPr>
              <a:t> </a:t>
            </a:r>
            <a:r>
              <a:rPr lang="de-CH" sz="1800" dirty="0" err="1">
                <a:latin typeface="Lato"/>
                <a:ea typeface="Lato"/>
                <a:cs typeface="Lato"/>
                <a:sym typeface="Lato"/>
              </a:rPr>
              <a:t>tested</a:t>
            </a:r>
            <a:r>
              <a:rPr lang="de-CH" sz="1800" dirty="0">
                <a:latin typeface="Lato"/>
                <a:ea typeface="Lato"/>
                <a:cs typeface="Lato"/>
                <a:sym typeface="Lato"/>
              </a:rPr>
              <a:t> </a:t>
            </a:r>
            <a:r>
              <a:rPr lang="de-CH" sz="1800" dirty="0" err="1">
                <a:latin typeface="Lato"/>
                <a:ea typeface="Lato"/>
                <a:cs typeface="Lato"/>
                <a:sym typeface="Lato"/>
              </a:rPr>
              <a:t>to</a:t>
            </a:r>
            <a:r>
              <a:rPr lang="de-CH" sz="1800" dirty="0">
                <a:latin typeface="Lato"/>
                <a:ea typeface="Lato"/>
                <a:cs typeface="Lato"/>
                <a:sym typeface="Lato"/>
              </a:rPr>
              <a:t> </a:t>
            </a:r>
            <a:r>
              <a:rPr lang="de-CH" sz="1800" dirty="0" err="1">
                <a:latin typeface="Lato"/>
                <a:ea typeface="Lato"/>
                <a:cs typeface="Lato"/>
                <a:sym typeface="Lato"/>
              </a:rPr>
              <a:t>assess</a:t>
            </a:r>
            <a:r>
              <a:rPr lang="de-CH" sz="1800" dirty="0">
                <a:latin typeface="Lato"/>
                <a:ea typeface="Lato"/>
                <a:cs typeface="Lato"/>
                <a:sym typeface="Lato"/>
              </a:rPr>
              <a:t> </a:t>
            </a:r>
            <a:r>
              <a:rPr lang="de-CH" sz="1800" dirty="0" err="1">
                <a:latin typeface="Lato"/>
                <a:ea typeface="Lato"/>
                <a:cs typeface="Lato"/>
                <a:sym typeface="Lato"/>
              </a:rPr>
              <a:t>the</a:t>
            </a:r>
            <a:r>
              <a:rPr lang="de-CH" sz="1800" dirty="0">
                <a:latin typeface="Lato"/>
                <a:ea typeface="Lato"/>
                <a:cs typeface="Lato"/>
                <a:sym typeface="Lato"/>
              </a:rPr>
              <a:t> </a:t>
            </a:r>
            <a:r>
              <a:rPr lang="de-CH" sz="1800" dirty="0" err="1">
                <a:latin typeface="Lato"/>
                <a:ea typeface="Lato"/>
                <a:cs typeface="Lato"/>
                <a:sym typeface="Lato"/>
              </a:rPr>
              <a:t>impact</a:t>
            </a:r>
            <a:r>
              <a:rPr lang="de-CH" sz="1800" dirty="0">
                <a:latin typeface="Lato"/>
                <a:ea typeface="Lato"/>
                <a:cs typeface="Lato"/>
                <a:sym typeface="Lato"/>
              </a:rPr>
              <a:t> </a:t>
            </a:r>
            <a:r>
              <a:rPr lang="de-CH" sz="1800" dirty="0" err="1">
                <a:latin typeface="Lato"/>
                <a:ea typeface="Lato"/>
                <a:cs typeface="Lato"/>
                <a:sym typeface="Lato"/>
              </a:rPr>
              <a:t>of</a:t>
            </a:r>
            <a:r>
              <a:rPr lang="de-CH" sz="1800" dirty="0">
                <a:latin typeface="Lato"/>
                <a:ea typeface="Lato"/>
                <a:cs typeface="Lato"/>
                <a:sym typeface="Lato"/>
              </a:rPr>
              <a:t> </a:t>
            </a:r>
            <a:r>
              <a:rPr lang="de-CH" sz="1800" dirty="0" err="1">
                <a:latin typeface="Lato"/>
                <a:ea typeface="Lato"/>
                <a:cs typeface="Lato"/>
                <a:sym typeface="Lato"/>
              </a:rPr>
              <a:t>each</a:t>
            </a:r>
            <a:r>
              <a:rPr lang="de-CH" sz="1800" dirty="0">
                <a:latin typeface="Lato"/>
                <a:ea typeface="Lato"/>
                <a:cs typeface="Lato"/>
                <a:sym typeface="Lato"/>
              </a:rPr>
              <a:t> variable </a:t>
            </a:r>
            <a:endParaRPr sz="1800" dirty="0">
              <a:latin typeface="Lato"/>
              <a:ea typeface="Lato"/>
              <a:cs typeface="Lato"/>
              <a:sym typeface="Lato"/>
            </a:endParaRPr>
          </a:p>
          <a:p>
            <a:pPr marL="457200" lvl="0" indent="-342900" algn="l" rtl="0">
              <a:lnSpc>
                <a:spcPct val="100000"/>
              </a:lnSpc>
              <a:spcBef>
                <a:spcPts val="0"/>
              </a:spcBef>
              <a:spcAft>
                <a:spcPts val="0"/>
              </a:spcAft>
              <a:buClr>
                <a:schemeClr val="dk1"/>
              </a:buClr>
              <a:buSzPts val="1800"/>
              <a:buChar char="-"/>
            </a:pPr>
            <a:r>
              <a:rPr lang="de-CH" sz="1800" dirty="0">
                <a:latin typeface="Lato"/>
                <a:ea typeface="Lato"/>
                <a:cs typeface="Lato"/>
                <a:sym typeface="Lato"/>
              </a:rPr>
              <a:t>open-source </a:t>
            </a:r>
            <a:r>
              <a:rPr lang="de-CH" sz="1800" dirty="0" err="1">
                <a:latin typeface="Lato"/>
                <a:ea typeface="Lato"/>
                <a:cs typeface="Lato"/>
                <a:sym typeface="Lato"/>
              </a:rPr>
              <a:t>library</a:t>
            </a:r>
            <a:r>
              <a:rPr lang="de-CH" sz="1800" dirty="0">
                <a:latin typeface="Lato"/>
                <a:ea typeface="Lato"/>
                <a:cs typeface="Lato"/>
                <a:sym typeface="Lato"/>
              </a:rPr>
              <a:t> </a:t>
            </a:r>
            <a:r>
              <a:rPr lang="de-CH" sz="1800" dirty="0" err="1">
                <a:latin typeface="Lato"/>
                <a:ea typeface="Lato"/>
                <a:cs typeface="Lato"/>
                <a:sym typeface="Lato"/>
              </a:rPr>
              <a:t>for</a:t>
            </a:r>
            <a:r>
              <a:rPr lang="de-CH" sz="1800" dirty="0">
                <a:latin typeface="Lato"/>
                <a:ea typeface="Lato"/>
                <a:cs typeface="Lato"/>
                <a:sym typeface="Lato"/>
              </a:rPr>
              <a:t> SHAP </a:t>
            </a:r>
            <a:r>
              <a:rPr lang="de-CH" sz="1800" dirty="0" err="1">
                <a:latin typeface="Lato"/>
                <a:ea typeface="Lato"/>
                <a:cs typeface="Lato"/>
                <a:sym typeface="Lato"/>
              </a:rPr>
              <a:t>computation</a:t>
            </a:r>
            <a:r>
              <a:rPr lang="de-CH" sz="1800" dirty="0">
                <a:latin typeface="Lato"/>
                <a:ea typeface="Lato"/>
                <a:cs typeface="Lato"/>
                <a:sym typeface="Lato"/>
              </a:rPr>
              <a:t> + cool </a:t>
            </a:r>
            <a:r>
              <a:rPr lang="de-CH" sz="1800" dirty="0" err="1">
                <a:latin typeface="Lato"/>
                <a:ea typeface="Lato"/>
                <a:cs typeface="Lato"/>
                <a:sym typeface="Lato"/>
              </a:rPr>
              <a:t>visualisations</a:t>
            </a:r>
            <a:r>
              <a:rPr lang="de-CH" sz="1800" dirty="0">
                <a:latin typeface="Lato"/>
                <a:ea typeface="Lato"/>
                <a:cs typeface="Lato"/>
                <a:sym typeface="Lato"/>
              </a:rPr>
              <a:t> </a:t>
            </a:r>
            <a:r>
              <a:rPr lang="de-CH" sz="1800" dirty="0" err="1">
                <a:latin typeface="Lato"/>
                <a:ea typeface="Lato"/>
                <a:cs typeface="Lato"/>
                <a:sym typeface="Lato"/>
              </a:rPr>
              <a:t>for</a:t>
            </a:r>
            <a:r>
              <a:rPr lang="de-CH" sz="1800" dirty="0">
                <a:latin typeface="Lato"/>
                <a:ea typeface="Lato"/>
                <a:cs typeface="Lato"/>
                <a:sym typeface="Lato"/>
              </a:rPr>
              <a:t> </a:t>
            </a:r>
            <a:r>
              <a:rPr lang="de-CH" sz="1800" dirty="0" err="1">
                <a:latin typeface="Lato"/>
                <a:ea typeface="Lato"/>
                <a:cs typeface="Lato"/>
                <a:sym typeface="Lato"/>
              </a:rPr>
              <a:t>images</a:t>
            </a:r>
            <a:r>
              <a:rPr lang="de-CH" sz="1800" dirty="0">
                <a:latin typeface="Lato"/>
                <a:ea typeface="Lato"/>
                <a:cs typeface="Lato"/>
                <a:sym typeface="Lato"/>
              </a:rPr>
              <a:t> and </a:t>
            </a:r>
            <a:r>
              <a:rPr lang="de-CH" sz="1800" dirty="0" err="1">
                <a:latin typeface="Lato"/>
                <a:ea typeface="Lato"/>
                <a:cs typeface="Lato"/>
                <a:sym typeface="Lato"/>
              </a:rPr>
              <a:t>more</a:t>
            </a:r>
            <a:endParaRPr dirty="0"/>
          </a:p>
        </p:txBody>
      </p:sp>
      <p:sp>
        <p:nvSpPr>
          <p:cNvPr id="284" name="Google Shape;284;g124ead35fd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CH"/>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24ead35fd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124ead35fda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dirty="0" err="1"/>
              <a:t>other</a:t>
            </a:r>
            <a:r>
              <a:rPr lang="de-CH" dirty="0"/>
              <a:t> post-hoc </a:t>
            </a:r>
            <a:r>
              <a:rPr lang="de-CH" dirty="0" err="1"/>
              <a:t>interpretability</a:t>
            </a:r>
            <a:r>
              <a:rPr lang="de-CH" dirty="0"/>
              <a:t> </a:t>
            </a:r>
            <a:r>
              <a:rPr lang="de-CH" dirty="0" err="1"/>
              <a:t>metrics</a:t>
            </a:r>
            <a:r>
              <a:rPr lang="de-CH" dirty="0"/>
              <a:t> : LIME</a:t>
            </a:r>
            <a:endParaRPr dirty="0"/>
          </a:p>
          <a:p>
            <a:pPr marL="0" lvl="0" indent="0" algn="l" rtl="0">
              <a:lnSpc>
                <a:spcPct val="100000"/>
              </a:lnSpc>
              <a:spcBef>
                <a:spcPts val="0"/>
              </a:spcBef>
              <a:spcAft>
                <a:spcPts val="0"/>
              </a:spcAft>
              <a:buSzPts val="1400"/>
              <a:buNone/>
            </a:pPr>
            <a:endParaRPr dirty="0"/>
          </a:p>
          <a:p>
            <a:pPr marL="457200" lvl="0" indent="-342900" algn="l" rtl="0">
              <a:lnSpc>
                <a:spcPct val="100000"/>
              </a:lnSpc>
              <a:spcBef>
                <a:spcPts val="1000"/>
              </a:spcBef>
              <a:spcAft>
                <a:spcPts val="0"/>
              </a:spcAft>
              <a:buClr>
                <a:schemeClr val="dk1"/>
              </a:buClr>
              <a:buSzPts val="1800"/>
              <a:buChar char="-"/>
            </a:pPr>
            <a:r>
              <a:rPr lang="de-CH" sz="1800" dirty="0">
                <a:latin typeface="Lato"/>
                <a:ea typeface="Lato"/>
                <a:cs typeface="Lato"/>
                <a:sym typeface="Lato"/>
              </a:rPr>
              <a:t>post-hoc </a:t>
            </a:r>
            <a:r>
              <a:rPr lang="de-CH" sz="1800" dirty="0" err="1">
                <a:latin typeface="Lato"/>
                <a:ea typeface="Lato"/>
                <a:cs typeface="Lato"/>
                <a:sym typeface="Lato"/>
              </a:rPr>
              <a:t>interpretability</a:t>
            </a:r>
            <a:r>
              <a:rPr lang="de-CH" sz="1800" dirty="0">
                <a:latin typeface="Lato"/>
                <a:ea typeface="Lato"/>
                <a:cs typeface="Lato"/>
                <a:sym typeface="Lato"/>
              </a:rPr>
              <a:t> </a:t>
            </a:r>
            <a:r>
              <a:rPr lang="de-CH" sz="1800" dirty="0" err="1">
                <a:latin typeface="Lato"/>
                <a:ea typeface="Lato"/>
                <a:cs typeface="Lato"/>
                <a:sym typeface="Lato"/>
              </a:rPr>
              <a:t>measurement</a:t>
            </a:r>
            <a:r>
              <a:rPr lang="de-CH" sz="1800" dirty="0">
                <a:latin typeface="Lato"/>
                <a:ea typeface="Lato"/>
                <a:cs typeface="Lato"/>
                <a:sym typeface="Lato"/>
              </a:rPr>
              <a:t> </a:t>
            </a:r>
            <a:endParaRPr sz="1800" dirty="0">
              <a:latin typeface="Lato"/>
              <a:ea typeface="Lato"/>
              <a:cs typeface="Lato"/>
              <a:sym typeface="Lato"/>
            </a:endParaRPr>
          </a:p>
          <a:p>
            <a:pPr marL="457200" lvl="0" indent="-342900" algn="l" rtl="0">
              <a:lnSpc>
                <a:spcPct val="100000"/>
              </a:lnSpc>
              <a:spcBef>
                <a:spcPts val="0"/>
              </a:spcBef>
              <a:spcAft>
                <a:spcPts val="0"/>
              </a:spcAft>
              <a:buClr>
                <a:schemeClr val="dk1"/>
              </a:buClr>
              <a:buSzPts val="1800"/>
              <a:buChar char="-"/>
            </a:pPr>
            <a:r>
              <a:rPr lang="de-CH" sz="1800" dirty="0">
                <a:latin typeface="Lato"/>
                <a:ea typeface="Lato"/>
                <a:cs typeface="Lato"/>
                <a:sym typeface="Lato"/>
              </a:rPr>
              <a:t>SHAP </a:t>
            </a:r>
            <a:r>
              <a:rPr lang="de-CH" sz="1800" dirty="0" err="1">
                <a:latin typeface="Lato"/>
                <a:ea typeface="Lato"/>
                <a:cs typeface="Lato"/>
                <a:sym typeface="Lato"/>
              </a:rPr>
              <a:t>value</a:t>
            </a:r>
            <a:r>
              <a:rPr lang="de-CH" sz="1800" dirty="0">
                <a:latin typeface="Lato"/>
                <a:ea typeface="Lato"/>
                <a:cs typeface="Lato"/>
                <a:sym typeface="Lato"/>
              </a:rPr>
              <a:t> </a:t>
            </a:r>
            <a:r>
              <a:rPr lang="de-CH" sz="1800" dirty="0" err="1">
                <a:latin typeface="Lato"/>
                <a:ea typeface="Lato"/>
                <a:cs typeface="Lato"/>
                <a:sym typeface="Lato"/>
              </a:rPr>
              <a:t>is</a:t>
            </a:r>
            <a:r>
              <a:rPr lang="de-CH" sz="1800" dirty="0">
                <a:latin typeface="Lato"/>
                <a:ea typeface="Lato"/>
                <a:cs typeface="Lato"/>
                <a:sym typeface="Lato"/>
              </a:rPr>
              <a:t> </a:t>
            </a:r>
            <a:r>
              <a:rPr lang="de-CH" sz="1800" dirty="0" err="1">
                <a:latin typeface="Lato"/>
                <a:ea typeface="Lato"/>
                <a:cs typeface="Lato"/>
                <a:sym typeface="Lato"/>
              </a:rPr>
              <a:t>computed</a:t>
            </a:r>
            <a:r>
              <a:rPr lang="de-CH" sz="1800" dirty="0">
                <a:latin typeface="Lato"/>
                <a:ea typeface="Lato"/>
                <a:cs typeface="Lato"/>
                <a:sym typeface="Lato"/>
              </a:rPr>
              <a:t> </a:t>
            </a:r>
            <a:r>
              <a:rPr lang="de-CH" sz="1800" dirty="0" err="1">
                <a:latin typeface="Lato"/>
                <a:ea typeface="Lato"/>
                <a:cs typeface="Lato"/>
                <a:sym typeface="Lato"/>
              </a:rPr>
              <a:t>based</a:t>
            </a:r>
            <a:r>
              <a:rPr lang="de-CH" sz="1800" dirty="0">
                <a:latin typeface="Lato"/>
                <a:ea typeface="Lato"/>
                <a:cs typeface="Lato"/>
                <a:sym typeface="Lato"/>
              </a:rPr>
              <a:t> on </a:t>
            </a:r>
            <a:r>
              <a:rPr lang="de-CH" sz="1800" dirty="0" err="1">
                <a:latin typeface="Lato"/>
                <a:ea typeface="Lato"/>
                <a:cs typeface="Lato"/>
                <a:sym typeface="Lato"/>
              </a:rPr>
              <a:t>the</a:t>
            </a:r>
            <a:r>
              <a:rPr lang="de-CH" sz="1800" dirty="0">
                <a:latin typeface="Lato"/>
                <a:ea typeface="Lato"/>
                <a:cs typeface="Lato"/>
                <a:sym typeface="Lato"/>
              </a:rPr>
              <a:t> </a:t>
            </a:r>
            <a:r>
              <a:rPr lang="de-CH" sz="1800" dirty="0" err="1">
                <a:latin typeface="Lato"/>
                <a:ea typeface="Lato"/>
                <a:cs typeface="Lato"/>
                <a:sym typeface="Lato"/>
              </a:rPr>
              <a:t>impact</a:t>
            </a:r>
            <a:r>
              <a:rPr lang="de-CH" sz="1800" dirty="0">
                <a:latin typeface="Lato"/>
                <a:ea typeface="Lato"/>
                <a:cs typeface="Lato"/>
                <a:sym typeface="Lato"/>
              </a:rPr>
              <a:t> (positive/negative) </a:t>
            </a:r>
            <a:r>
              <a:rPr lang="de-CH" sz="1800" dirty="0" err="1">
                <a:latin typeface="Lato"/>
                <a:ea typeface="Lato"/>
                <a:cs typeface="Lato"/>
                <a:sym typeface="Lato"/>
              </a:rPr>
              <a:t>of</a:t>
            </a:r>
            <a:r>
              <a:rPr lang="de-CH" sz="1800" dirty="0">
                <a:latin typeface="Lato"/>
                <a:ea typeface="Lato"/>
                <a:cs typeface="Lato"/>
                <a:sym typeface="Lato"/>
              </a:rPr>
              <a:t> </a:t>
            </a:r>
            <a:r>
              <a:rPr lang="de-CH" sz="1800" dirty="0" err="1">
                <a:latin typeface="Lato"/>
                <a:ea typeface="Lato"/>
                <a:cs typeface="Lato"/>
                <a:sym typeface="Lato"/>
              </a:rPr>
              <a:t>each</a:t>
            </a:r>
            <a:r>
              <a:rPr lang="de-CH" sz="1800" dirty="0">
                <a:latin typeface="Lato"/>
                <a:ea typeface="Lato"/>
                <a:cs typeface="Lato"/>
                <a:sym typeface="Lato"/>
              </a:rPr>
              <a:t> </a:t>
            </a:r>
            <a:r>
              <a:rPr lang="de-CH" sz="1800" dirty="0" err="1">
                <a:latin typeface="Lato"/>
                <a:ea typeface="Lato"/>
                <a:cs typeface="Lato"/>
                <a:sym typeface="Lato"/>
              </a:rPr>
              <a:t>input</a:t>
            </a:r>
            <a:r>
              <a:rPr lang="de-CH" sz="1800" dirty="0">
                <a:latin typeface="Lato"/>
                <a:ea typeface="Lato"/>
                <a:cs typeface="Lato"/>
                <a:sym typeface="Lato"/>
              </a:rPr>
              <a:t> variable on </a:t>
            </a:r>
            <a:r>
              <a:rPr lang="de-CH" sz="1800" dirty="0" err="1">
                <a:latin typeface="Lato"/>
                <a:ea typeface="Lato"/>
                <a:cs typeface="Lato"/>
                <a:sym typeface="Lato"/>
              </a:rPr>
              <a:t>each</a:t>
            </a:r>
            <a:r>
              <a:rPr lang="de-CH" sz="1800" dirty="0">
                <a:latin typeface="Lato"/>
                <a:ea typeface="Lato"/>
                <a:cs typeface="Lato"/>
                <a:sym typeface="Lato"/>
              </a:rPr>
              <a:t> </a:t>
            </a:r>
            <a:r>
              <a:rPr lang="de-CH" sz="1800" dirty="0" err="1">
                <a:latin typeface="Lato"/>
                <a:ea typeface="Lato"/>
                <a:cs typeface="Lato"/>
                <a:sym typeface="Lato"/>
              </a:rPr>
              <a:t>output</a:t>
            </a:r>
            <a:r>
              <a:rPr lang="de-CH" sz="1800" dirty="0">
                <a:latin typeface="Lato"/>
                <a:ea typeface="Lato"/>
                <a:cs typeface="Lato"/>
                <a:sym typeface="Lato"/>
              </a:rPr>
              <a:t> variable </a:t>
            </a:r>
            <a:endParaRPr sz="1800" dirty="0">
              <a:latin typeface="Lato"/>
              <a:ea typeface="Lato"/>
              <a:cs typeface="Lato"/>
              <a:sym typeface="Lato"/>
            </a:endParaRPr>
          </a:p>
          <a:p>
            <a:pPr marL="457200" lvl="0" indent="-342900" algn="l" rtl="0">
              <a:lnSpc>
                <a:spcPct val="100000"/>
              </a:lnSpc>
              <a:spcBef>
                <a:spcPts val="0"/>
              </a:spcBef>
              <a:spcAft>
                <a:spcPts val="0"/>
              </a:spcAft>
              <a:buClr>
                <a:schemeClr val="dk1"/>
              </a:buClr>
              <a:buSzPts val="1800"/>
              <a:buChar char="-"/>
            </a:pPr>
            <a:r>
              <a:rPr lang="de-CH" sz="1800" dirty="0">
                <a:latin typeface="Lato"/>
                <a:ea typeface="Lato"/>
                <a:cs typeface="Lato"/>
                <a:sym typeface="Lato"/>
              </a:rPr>
              <a:t>all </a:t>
            </a:r>
            <a:r>
              <a:rPr lang="de-CH" sz="1800" dirty="0" err="1">
                <a:latin typeface="Lato"/>
                <a:ea typeface="Lato"/>
                <a:cs typeface="Lato"/>
                <a:sym typeface="Lato"/>
              </a:rPr>
              <a:t>combinations</a:t>
            </a:r>
            <a:r>
              <a:rPr lang="de-CH" sz="1800" dirty="0">
                <a:latin typeface="Lato"/>
                <a:ea typeface="Lato"/>
                <a:cs typeface="Lato"/>
                <a:sym typeface="Lato"/>
              </a:rPr>
              <a:t> </a:t>
            </a:r>
            <a:r>
              <a:rPr lang="de-CH" sz="1800" dirty="0" err="1">
                <a:latin typeface="Lato"/>
                <a:ea typeface="Lato"/>
                <a:cs typeface="Lato"/>
                <a:sym typeface="Lato"/>
              </a:rPr>
              <a:t>of</a:t>
            </a:r>
            <a:r>
              <a:rPr lang="de-CH" sz="1800" dirty="0">
                <a:latin typeface="Lato"/>
                <a:ea typeface="Lato"/>
                <a:cs typeface="Lato"/>
                <a:sym typeface="Lato"/>
              </a:rPr>
              <a:t> </a:t>
            </a:r>
            <a:r>
              <a:rPr lang="de-CH" sz="1800" dirty="0" err="1">
                <a:latin typeface="Lato"/>
                <a:ea typeface="Lato"/>
                <a:cs typeface="Lato"/>
                <a:sym typeface="Lato"/>
              </a:rPr>
              <a:t>input</a:t>
            </a:r>
            <a:r>
              <a:rPr lang="de-CH" sz="1800" dirty="0">
                <a:latin typeface="Lato"/>
                <a:ea typeface="Lato"/>
                <a:cs typeface="Lato"/>
                <a:sym typeface="Lato"/>
              </a:rPr>
              <a:t> variables </a:t>
            </a:r>
            <a:r>
              <a:rPr lang="de-CH" sz="1800" dirty="0" err="1">
                <a:latin typeface="Lato"/>
                <a:ea typeface="Lato"/>
                <a:cs typeface="Lato"/>
                <a:sym typeface="Lato"/>
              </a:rPr>
              <a:t>are</a:t>
            </a:r>
            <a:r>
              <a:rPr lang="de-CH" sz="1800" dirty="0">
                <a:latin typeface="Lato"/>
                <a:ea typeface="Lato"/>
                <a:cs typeface="Lato"/>
                <a:sym typeface="Lato"/>
              </a:rPr>
              <a:t> </a:t>
            </a:r>
            <a:r>
              <a:rPr lang="de-CH" sz="1800" dirty="0" err="1">
                <a:latin typeface="Lato"/>
                <a:ea typeface="Lato"/>
                <a:cs typeface="Lato"/>
                <a:sym typeface="Lato"/>
              </a:rPr>
              <a:t>tested</a:t>
            </a:r>
            <a:r>
              <a:rPr lang="de-CH" sz="1800" dirty="0">
                <a:latin typeface="Lato"/>
                <a:ea typeface="Lato"/>
                <a:cs typeface="Lato"/>
                <a:sym typeface="Lato"/>
              </a:rPr>
              <a:t> </a:t>
            </a:r>
            <a:r>
              <a:rPr lang="de-CH" sz="1800" dirty="0" err="1">
                <a:latin typeface="Lato"/>
                <a:ea typeface="Lato"/>
                <a:cs typeface="Lato"/>
                <a:sym typeface="Lato"/>
              </a:rPr>
              <a:t>to</a:t>
            </a:r>
            <a:r>
              <a:rPr lang="de-CH" sz="1800" dirty="0">
                <a:latin typeface="Lato"/>
                <a:ea typeface="Lato"/>
                <a:cs typeface="Lato"/>
                <a:sym typeface="Lato"/>
              </a:rPr>
              <a:t> </a:t>
            </a:r>
            <a:r>
              <a:rPr lang="de-CH" sz="1800" dirty="0" err="1">
                <a:latin typeface="Lato"/>
                <a:ea typeface="Lato"/>
                <a:cs typeface="Lato"/>
                <a:sym typeface="Lato"/>
              </a:rPr>
              <a:t>assess</a:t>
            </a:r>
            <a:r>
              <a:rPr lang="de-CH" sz="1800" dirty="0">
                <a:latin typeface="Lato"/>
                <a:ea typeface="Lato"/>
                <a:cs typeface="Lato"/>
                <a:sym typeface="Lato"/>
              </a:rPr>
              <a:t> </a:t>
            </a:r>
            <a:r>
              <a:rPr lang="de-CH" sz="1800" dirty="0" err="1">
                <a:latin typeface="Lato"/>
                <a:ea typeface="Lato"/>
                <a:cs typeface="Lato"/>
                <a:sym typeface="Lato"/>
              </a:rPr>
              <a:t>the</a:t>
            </a:r>
            <a:r>
              <a:rPr lang="de-CH" sz="1800" dirty="0">
                <a:latin typeface="Lato"/>
                <a:ea typeface="Lato"/>
                <a:cs typeface="Lato"/>
                <a:sym typeface="Lato"/>
              </a:rPr>
              <a:t> </a:t>
            </a:r>
            <a:r>
              <a:rPr lang="de-CH" sz="1800" dirty="0" err="1">
                <a:latin typeface="Lato"/>
                <a:ea typeface="Lato"/>
                <a:cs typeface="Lato"/>
                <a:sym typeface="Lato"/>
              </a:rPr>
              <a:t>impact</a:t>
            </a:r>
            <a:r>
              <a:rPr lang="de-CH" sz="1800" dirty="0">
                <a:latin typeface="Lato"/>
                <a:ea typeface="Lato"/>
                <a:cs typeface="Lato"/>
                <a:sym typeface="Lato"/>
              </a:rPr>
              <a:t> </a:t>
            </a:r>
            <a:r>
              <a:rPr lang="de-CH" sz="1800" dirty="0" err="1">
                <a:latin typeface="Lato"/>
                <a:ea typeface="Lato"/>
                <a:cs typeface="Lato"/>
                <a:sym typeface="Lato"/>
              </a:rPr>
              <a:t>of</a:t>
            </a:r>
            <a:r>
              <a:rPr lang="de-CH" sz="1800" dirty="0">
                <a:latin typeface="Lato"/>
                <a:ea typeface="Lato"/>
                <a:cs typeface="Lato"/>
                <a:sym typeface="Lato"/>
              </a:rPr>
              <a:t> </a:t>
            </a:r>
            <a:r>
              <a:rPr lang="de-CH" sz="1800" dirty="0" err="1">
                <a:latin typeface="Lato"/>
                <a:ea typeface="Lato"/>
                <a:cs typeface="Lato"/>
                <a:sym typeface="Lato"/>
              </a:rPr>
              <a:t>each</a:t>
            </a:r>
            <a:r>
              <a:rPr lang="de-CH" sz="1800" dirty="0">
                <a:latin typeface="Lato"/>
                <a:ea typeface="Lato"/>
                <a:cs typeface="Lato"/>
                <a:sym typeface="Lato"/>
              </a:rPr>
              <a:t> variable </a:t>
            </a:r>
            <a:endParaRPr sz="1800" dirty="0">
              <a:latin typeface="Lato"/>
              <a:ea typeface="Lato"/>
              <a:cs typeface="Lato"/>
              <a:sym typeface="Lato"/>
            </a:endParaRPr>
          </a:p>
          <a:p>
            <a:pPr marL="457200" lvl="0" indent="-342900" algn="l" rtl="0">
              <a:lnSpc>
                <a:spcPct val="100000"/>
              </a:lnSpc>
              <a:spcBef>
                <a:spcPts val="0"/>
              </a:spcBef>
              <a:spcAft>
                <a:spcPts val="0"/>
              </a:spcAft>
              <a:buClr>
                <a:schemeClr val="dk1"/>
              </a:buClr>
              <a:buSzPts val="1800"/>
              <a:buChar char="-"/>
            </a:pPr>
            <a:r>
              <a:rPr lang="de-CH" sz="1800" dirty="0">
                <a:latin typeface="Lato"/>
                <a:ea typeface="Lato"/>
                <a:cs typeface="Lato"/>
                <a:sym typeface="Lato"/>
              </a:rPr>
              <a:t>open-source </a:t>
            </a:r>
            <a:r>
              <a:rPr lang="de-CH" sz="1800" dirty="0" err="1">
                <a:latin typeface="Lato"/>
                <a:ea typeface="Lato"/>
                <a:cs typeface="Lato"/>
                <a:sym typeface="Lato"/>
              </a:rPr>
              <a:t>library</a:t>
            </a:r>
            <a:r>
              <a:rPr lang="de-CH" sz="1800" dirty="0">
                <a:latin typeface="Lato"/>
                <a:ea typeface="Lato"/>
                <a:cs typeface="Lato"/>
                <a:sym typeface="Lato"/>
              </a:rPr>
              <a:t> </a:t>
            </a:r>
            <a:r>
              <a:rPr lang="de-CH" sz="1800" dirty="0" err="1">
                <a:latin typeface="Lato"/>
                <a:ea typeface="Lato"/>
                <a:cs typeface="Lato"/>
                <a:sym typeface="Lato"/>
              </a:rPr>
              <a:t>for</a:t>
            </a:r>
            <a:r>
              <a:rPr lang="de-CH" sz="1800" dirty="0">
                <a:latin typeface="Lato"/>
                <a:ea typeface="Lato"/>
                <a:cs typeface="Lato"/>
                <a:sym typeface="Lato"/>
              </a:rPr>
              <a:t> SHAP </a:t>
            </a:r>
            <a:r>
              <a:rPr lang="de-CH" sz="1800" dirty="0" err="1">
                <a:latin typeface="Lato"/>
                <a:ea typeface="Lato"/>
                <a:cs typeface="Lato"/>
                <a:sym typeface="Lato"/>
              </a:rPr>
              <a:t>computation</a:t>
            </a:r>
            <a:r>
              <a:rPr lang="de-CH" sz="1800" dirty="0">
                <a:latin typeface="Lato"/>
                <a:ea typeface="Lato"/>
                <a:cs typeface="Lato"/>
                <a:sym typeface="Lato"/>
              </a:rPr>
              <a:t> + cool </a:t>
            </a:r>
            <a:r>
              <a:rPr lang="de-CH" sz="1800" dirty="0" err="1">
                <a:latin typeface="Lato"/>
                <a:ea typeface="Lato"/>
                <a:cs typeface="Lato"/>
                <a:sym typeface="Lato"/>
              </a:rPr>
              <a:t>visualisations</a:t>
            </a:r>
            <a:r>
              <a:rPr lang="de-CH" sz="1800" dirty="0">
                <a:latin typeface="Lato"/>
                <a:ea typeface="Lato"/>
                <a:cs typeface="Lato"/>
                <a:sym typeface="Lato"/>
              </a:rPr>
              <a:t> </a:t>
            </a:r>
            <a:r>
              <a:rPr lang="de-CH" sz="1800" dirty="0" err="1">
                <a:latin typeface="Lato"/>
                <a:ea typeface="Lato"/>
                <a:cs typeface="Lato"/>
                <a:sym typeface="Lato"/>
              </a:rPr>
              <a:t>for</a:t>
            </a:r>
            <a:r>
              <a:rPr lang="de-CH" sz="1800" dirty="0">
                <a:latin typeface="Lato"/>
                <a:ea typeface="Lato"/>
                <a:cs typeface="Lato"/>
                <a:sym typeface="Lato"/>
              </a:rPr>
              <a:t> </a:t>
            </a:r>
            <a:r>
              <a:rPr lang="de-CH" sz="1800" dirty="0" err="1">
                <a:latin typeface="Lato"/>
                <a:ea typeface="Lato"/>
                <a:cs typeface="Lato"/>
                <a:sym typeface="Lato"/>
              </a:rPr>
              <a:t>images</a:t>
            </a:r>
            <a:r>
              <a:rPr lang="de-CH" sz="1800" dirty="0">
                <a:latin typeface="Lato"/>
                <a:ea typeface="Lato"/>
                <a:cs typeface="Lato"/>
                <a:sym typeface="Lato"/>
              </a:rPr>
              <a:t> and </a:t>
            </a:r>
            <a:r>
              <a:rPr lang="de-CH" sz="1800" dirty="0" err="1">
                <a:latin typeface="Lato"/>
                <a:ea typeface="Lato"/>
                <a:cs typeface="Lato"/>
                <a:sym typeface="Lato"/>
              </a:rPr>
              <a:t>more</a:t>
            </a:r>
            <a:endParaRPr dirty="0"/>
          </a:p>
        </p:txBody>
      </p:sp>
      <p:sp>
        <p:nvSpPr>
          <p:cNvPr id="295" name="Google Shape;295;g124ead35fda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CH"/>
              <a:t>18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de-CH" dirty="0"/>
          </a:p>
        </p:txBody>
      </p:sp>
    </p:spTree>
    <p:extLst>
      <p:ext uri="{BB962C8B-B14F-4D97-AF65-F5344CB8AC3E}">
        <p14:creationId xmlns:p14="http://schemas.microsoft.com/office/powerpoint/2010/main" val="3325565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b00676ea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11b00676ea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de-CH"/>
              <a:t>covid pandemic </a:t>
            </a:r>
            <a:endParaRPr/>
          </a:p>
        </p:txBody>
      </p:sp>
      <p:sp>
        <p:nvSpPr>
          <p:cNvPr id="161" name="Google Shape;161;g11b00676ea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de-CH"/>
              <a:t>21</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3C4043"/>
                </a:solidFill>
                <a:effectLst/>
                <a:latin typeface="Lato" panose="020F0502020204030203" pitchFamily="34" charset="0"/>
                <a:ea typeface="Lato" panose="020F0502020204030203" pitchFamily="34" charset="0"/>
                <a:cs typeface="Lato" panose="020F0502020204030203" pitchFamily="34" charset="0"/>
              </a:rPr>
              <a:t>Chest X-ray images (anterior-posterior) were selected from retrospective cohorts of </a:t>
            </a:r>
            <a:r>
              <a:rPr lang="en-GB" b="0" i="0" dirty="0" err="1">
                <a:solidFill>
                  <a:srgbClr val="3C4043"/>
                </a:solidFill>
                <a:effectLst/>
                <a:latin typeface="Lato" panose="020F0502020204030203" pitchFamily="34" charset="0"/>
                <a:ea typeface="Lato" panose="020F0502020204030203" pitchFamily="34" charset="0"/>
                <a:cs typeface="Lato" panose="020F0502020204030203" pitchFamily="34" charset="0"/>
              </a:rPr>
              <a:t>pediatric</a:t>
            </a:r>
            <a:r>
              <a:rPr lang="en-GB" b="0" i="0" dirty="0">
                <a:solidFill>
                  <a:srgbClr val="3C4043"/>
                </a:solidFill>
                <a:effectLst/>
                <a:latin typeface="Lato" panose="020F0502020204030203" pitchFamily="34" charset="0"/>
                <a:ea typeface="Lato" panose="020F0502020204030203" pitchFamily="34" charset="0"/>
                <a:cs typeface="Lato" panose="020F0502020204030203" pitchFamily="34" charset="0"/>
              </a:rPr>
              <a:t> patients of one to five years old</a:t>
            </a:r>
            <a:endParaRPr lang="en-CH"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46064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H" dirty="0"/>
              <a:t>Con: Coarse</a:t>
            </a:r>
          </a:p>
        </p:txBody>
      </p:sp>
    </p:spTree>
    <p:extLst>
      <p:ext uri="{BB962C8B-B14F-4D97-AF65-F5344CB8AC3E}">
        <p14:creationId xmlns:p14="http://schemas.microsoft.com/office/powerpoint/2010/main" val="2382131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987812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H" dirty="0"/>
              <a:t>Image is a </a:t>
            </a:r>
            <a:r>
              <a:rPr lang="en-GB" dirty="0"/>
              <a:t>clay </a:t>
            </a:r>
            <a:r>
              <a:rPr lang="en-GB" dirty="0" err="1"/>
              <a:t>colored</a:t>
            </a:r>
            <a:r>
              <a:rPr lang="en-GB" dirty="0"/>
              <a:t> sparrow</a:t>
            </a:r>
            <a:endParaRPr lang="en-CH" dirty="0"/>
          </a:p>
        </p:txBody>
      </p:sp>
    </p:spTree>
    <p:extLst>
      <p:ext uri="{BB962C8B-B14F-4D97-AF65-F5344CB8AC3E}">
        <p14:creationId xmlns:p14="http://schemas.microsoft.com/office/powerpoint/2010/main" val="2245974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584763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dce5e1a036_1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1dce5e1a036_1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g1dce5e1a036_1_3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dce5e19e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dce5e19e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dce5e1a03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dce5e1a03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dirty="0" err="1"/>
              <a:t>Interpretability</a:t>
            </a:r>
            <a:r>
              <a:rPr lang="de-CH" dirty="0"/>
              <a:t> </a:t>
            </a:r>
            <a:r>
              <a:rPr lang="de-CH" dirty="0" err="1"/>
              <a:t>when</a:t>
            </a:r>
            <a:r>
              <a:rPr lang="de-CH" dirty="0"/>
              <a:t> </a:t>
            </a:r>
            <a:r>
              <a:rPr lang="de-CH" dirty="0" err="1"/>
              <a:t>explanation</a:t>
            </a:r>
            <a:r>
              <a:rPr lang="de-CH" dirty="0"/>
              <a:t> </a:t>
            </a:r>
            <a:r>
              <a:rPr lang="de-CH" dirty="0" err="1"/>
              <a:t>is</a:t>
            </a:r>
            <a:r>
              <a:rPr lang="de-CH" dirty="0"/>
              <a:t> </a:t>
            </a:r>
            <a:r>
              <a:rPr lang="de-CH" dirty="0" err="1"/>
              <a:t>part</a:t>
            </a:r>
            <a:r>
              <a:rPr lang="de-CH" dirty="0"/>
              <a:t> </a:t>
            </a:r>
            <a:r>
              <a:rPr lang="de-CH" dirty="0" err="1"/>
              <a:t>of</a:t>
            </a:r>
            <a:r>
              <a:rPr lang="de-CH" dirty="0"/>
              <a:t> </a:t>
            </a:r>
            <a:r>
              <a:rPr lang="de-CH" dirty="0" err="1"/>
              <a:t>the</a:t>
            </a:r>
            <a:r>
              <a:rPr lang="de-CH" dirty="0"/>
              <a:t> </a:t>
            </a:r>
            <a:r>
              <a:rPr lang="de-CH" dirty="0" err="1"/>
              <a:t>model’s</a:t>
            </a:r>
            <a:r>
              <a:rPr lang="de-CH" dirty="0"/>
              <a:t> </a:t>
            </a:r>
            <a:r>
              <a:rPr lang="de-CH" dirty="0" err="1"/>
              <a:t>prediction</a:t>
            </a:r>
            <a:r>
              <a:rPr lang="de-CH" dirty="0"/>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222328"/>
                </a:solidFill>
                <a:effectLst/>
                <a:latin typeface="Montserrat" panose="020B0604020202020204" pitchFamily="2" charset="0"/>
              </a:rPr>
              <a:t>Heart failure does not mean that the heart stops beating — that’s a common misperception. Instead, the heart keeps working, but the body’s need for blood and oxygen isn’t being met.</a:t>
            </a:r>
            <a:endParaRPr lang="de-CH" dirty="0"/>
          </a:p>
        </p:txBody>
      </p:sp>
    </p:spTree>
    <p:extLst>
      <p:ext uri="{BB962C8B-B14F-4D97-AF65-F5344CB8AC3E}">
        <p14:creationId xmlns:p14="http://schemas.microsoft.com/office/powerpoint/2010/main" val="1890101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H" dirty="0"/>
              <a:t>Feature importance: For each node it is calculated (</a:t>
            </a:r>
            <a:r>
              <a:rPr lang="en-CH" dirty="0" err="1"/>
              <a:t>weightedly</a:t>
            </a:r>
            <a:r>
              <a:rPr lang="en-CH" dirty="0"/>
              <a:t>) how much the split reduces the impurity of classes. Then nodes containing to the same feature are summed up.</a:t>
            </a:r>
            <a:endParaRPr lang="de-CH" dirty="0"/>
          </a:p>
        </p:txBody>
      </p:sp>
    </p:spTree>
    <p:extLst>
      <p:ext uri="{BB962C8B-B14F-4D97-AF65-F5344CB8AC3E}">
        <p14:creationId xmlns:p14="http://schemas.microsoft.com/office/powerpoint/2010/main" val="288687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de-CH" dirty="0"/>
          </a:p>
        </p:txBody>
      </p:sp>
    </p:spTree>
    <p:extLst>
      <p:ext uri="{BB962C8B-B14F-4D97-AF65-F5344CB8AC3E}">
        <p14:creationId xmlns:p14="http://schemas.microsoft.com/office/powerpoint/2010/main" val="229555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3db6bc7c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123db6bc7c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H" b="0" i="0" dirty="0">
                <a:solidFill>
                  <a:srgbClr val="333333"/>
                </a:solidFill>
                <a:effectLst/>
                <a:latin typeface="Lato" panose="020F0502020204030203" pitchFamily="34" charset="0"/>
                <a:ea typeface="Lato" panose="020F0502020204030203" pitchFamily="34" charset="0"/>
                <a:cs typeface="Lato" panose="020F0502020204030203" pitchFamily="34" charset="0"/>
              </a:rPr>
              <a:t>Reference group is usually the whole dataset</a:t>
            </a:r>
            <a:endParaRPr lang="en-GB" dirty="0">
              <a:latin typeface="Lato" panose="020F0502020204030203" pitchFamily="34" charset="0"/>
              <a:ea typeface="Lato" panose="020F0502020204030203" pitchFamily="34" charset="0"/>
              <a:cs typeface="Lato" panose="020F0502020204030203" pitchFamily="34" charset="0"/>
            </a:endParaRPr>
          </a:p>
        </p:txBody>
      </p:sp>
      <p:sp>
        <p:nvSpPr>
          <p:cNvPr id="245" name="Google Shape;245;g123db6bc7c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CH"/>
              <a:t>13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3db6bc7c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123db6bc7c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GB" dirty="0">
              <a:latin typeface="Lato" panose="020F0502020204030203" pitchFamily="34" charset="0"/>
              <a:ea typeface="Lato" panose="020F0502020204030203" pitchFamily="34" charset="0"/>
              <a:cs typeface="Lato" panose="020F0502020204030203" pitchFamily="34" charset="0"/>
            </a:endParaRPr>
          </a:p>
        </p:txBody>
      </p:sp>
      <p:sp>
        <p:nvSpPr>
          <p:cNvPr id="245" name="Google Shape;245;g123db6bc7c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CH"/>
              <a:t>14</a:t>
            </a:fld>
            <a:endParaRPr/>
          </a:p>
        </p:txBody>
      </p:sp>
    </p:spTree>
    <p:extLst>
      <p:ext uri="{BB962C8B-B14F-4D97-AF65-F5344CB8AC3E}">
        <p14:creationId xmlns:p14="http://schemas.microsoft.com/office/powerpoint/2010/main" val="181637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257e47c97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1257e47c972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dirty="0">
                <a:latin typeface="Lato" panose="020F0502020204030203" pitchFamily="34" charset="0"/>
                <a:ea typeface="Lato" panose="020F0502020204030203" pitchFamily="34" charset="0"/>
                <a:cs typeface="Lato" panose="020F0502020204030203" pitchFamily="34" charset="0"/>
              </a:rPr>
              <a:t>I</a:t>
            </a:r>
            <a:r>
              <a:rPr lang="en-CH" dirty="0">
                <a:latin typeface="Lato" panose="020F0502020204030203" pitchFamily="34" charset="0"/>
                <a:ea typeface="Lato" panose="020F0502020204030203" pitchFamily="34" charset="0"/>
                <a:cs typeface="Lato" panose="020F0502020204030203" pitchFamily="34" charset="0"/>
              </a:rPr>
              <a:t>nterpretation(!=Interpretability) of Shapley Value is average “marginal” contribution which is not the same as what happens if I remove feature or what happens if I change feature value. </a:t>
            </a:r>
            <a:br>
              <a:rPr lang="en-CH" dirty="0">
                <a:latin typeface="Lato" panose="020F0502020204030203" pitchFamily="34" charset="0"/>
                <a:ea typeface="Lato" panose="020F0502020204030203" pitchFamily="34" charset="0"/>
                <a:cs typeface="Lato" panose="020F0502020204030203" pitchFamily="34" charset="0"/>
              </a:rPr>
            </a:br>
            <a:r>
              <a:rPr lang="en-GB" b="0" i="0" dirty="0">
                <a:solidFill>
                  <a:srgbClr val="333333"/>
                </a:solidFill>
                <a:effectLst/>
                <a:latin typeface="Lato" panose="020F0502020204030203" pitchFamily="34" charset="0"/>
                <a:ea typeface="Lato" panose="020F0502020204030203" pitchFamily="34" charset="0"/>
                <a:cs typeface="Lato" panose="020F0502020204030203" pitchFamily="34" charset="0"/>
              </a:rPr>
              <a:t>The interpretation of the Shapley value is: Given the current set of feature values, the contribution of a feature value to the difference between the actual prediction and the mean prediction is the estimated Shapley value</a:t>
            </a:r>
            <a:endParaRPr lang="en-CH" b="0" i="0" dirty="0">
              <a:solidFill>
                <a:srgbClr val="333333"/>
              </a:solidFill>
              <a:effectLst/>
              <a:latin typeface="Lato" panose="020F0502020204030203" pitchFamily="34" charset="0"/>
              <a:ea typeface="Lato" panose="020F0502020204030203" pitchFamily="34" charset="0"/>
              <a:cs typeface="Lato" panose="020F0502020204030203" pitchFamily="34" charset="0"/>
            </a:endParaRPr>
          </a:p>
          <a:p>
            <a:pPr marL="0" lvl="0" indent="0" algn="l" rtl="0">
              <a:lnSpc>
                <a:spcPct val="100000"/>
              </a:lnSpc>
              <a:spcBef>
                <a:spcPts val="0"/>
              </a:spcBef>
              <a:spcAft>
                <a:spcPts val="0"/>
              </a:spcAft>
              <a:buSzPts val="1400"/>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56" name="Google Shape;256;g1257e47c972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CH"/>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01">
  <p:cSld name="Titelfolie 01">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548879" y="762000"/>
            <a:ext cx="8046300" cy="3942000"/>
          </a:xfrm>
          <a:prstGeom prst="rect">
            <a:avLst/>
          </a:prstGeom>
          <a:noFill/>
          <a:ln>
            <a:noFill/>
          </a:ln>
        </p:spPr>
      </p:sp>
      <p:pic>
        <p:nvPicPr>
          <p:cNvPr id="13" name="Google Shape;13;p2"/>
          <p:cNvPicPr preferRelativeResize="0"/>
          <p:nvPr/>
        </p:nvPicPr>
        <p:blipFill rotWithShape="1">
          <a:blip r:embed="rId2">
            <a:alphaModFix/>
          </a:blip>
          <a:srcRect/>
          <a:stretch/>
        </p:blipFill>
        <p:spPr>
          <a:xfrm>
            <a:off x="548879" y="270404"/>
            <a:ext cx="1324173" cy="216000"/>
          </a:xfrm>
          <a:prstGeom prst="rect">
            <a:avLst/>
          </a:prstGeom>
          <a:noFill/>
          <a:ln>
            <a:noFill/>
          </a:ln>
        </p:spPr>
      </p:pic>
      <p:sp>
        <p:nvSpPr>
          <p:cNvPr id="14" name="Google Shape;14;p2"/>
          <p:cNvSpPr txBox="1">
            <a:spLocks noGrp="1"/>
          </p:cNvSpPr>
          <p:nvPr>
            <p:ph type="body" idx="1"/>
          </p:nvPr>
        </p:nvSpPr>
        <p:spPr>
          <a:xfrm>
            <a:off x="7272337" y="237600"/>
            <a:ext cx="1350000" cy="27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900"/>
              <a:buNone/>
              <a:defRPr sz="900"/>
            </a:lvl1pPr>
            <a:lvl2pPr marL="914400" lvl="1" indent="-285750" algn="l">
              <a:lnSpc>
                <a:spcPct val="100000"/>
              </a:lnSpc>
              <a:spcBef>
                <a:spcPts val="400"/>
              </a:spcBef>
              <a:spcAft>
                <a:spcPts val="0"/>
              </a:spcAft>
              <a:buClr>
                <a:schemeClr val="dk1"/>
              </a:buClr>
              <a:buSzPts val="900"/>
              <a:buChar char="−"/>
              <a:defRPr sz="900"/>
            </a:lvl2pPr>
            <a:lvl3pPr marL="1371600" lvl="2" indent="-285750" algn="l">
              <a:lnSpc>
                <a:spcPct val="100000"/>
              </a:lnSpc>
              <a:spcBef>
                <a:spcPts val="400"/>
              </a:spcBef>
              <a:spcAft>
                <a:spcPts val="0"/>
              </a:spcAft>
              <a:buClr>
                <a:schemeClr val="dk1"/>
              </a:buClr>
              <a:buSzPts val="900"/>
              <a:buChar char="−"/>
              <a:defRPr sz="900"/>
            </a:lvl3pPr>
            <a:lvl4pPr marL="1828800" lvl="3" indent="-285750" algn="l">
              <a:lnSpc>
                <a:spcPct val="100000"/>
              </a:lnSpc>
              <a:spcBef>
                <a:spcPts val="400"/>
              </a:spcBef>
              <a:spcAft>
                <a:spcPts val="0"/>
              </a:spcAft>
              <a:buClr>
                <a:schemeClr val="dk1"/>
              </a:buClr>
              <a:buSzPts val="900"/>
              <a:buChar char="−"/>
              <a:defRPr sz="900"/>
            </a:lvl4pPr>
            <a:lvl5pPr marL="2286000" lvl="4" indent="-285750" algn="l">
              <a:lnSpc>
                <a:spcPct val="100000"/>
              </a:lnSpc>
              <a:spcBef>
                <a:spcPts val="400"/>
              </a:spcBef>
              <a:spcAft>
                <a:spcPts val="0"/>
              </a:spcAft>
              <a:buClr>
                <a:schemeClr val="dk1"/>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 name="Google Shape;15;p2"/>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16" name="Google Shape;16;p2" descr="Ein Bild, das Gebäude, Stadt, Schloss, Turm enthält.&#10;&#10;Automatisch generierte Beschreibung"/>
          <p:cNvPicPr preferRelativeResize="0"/>
          <p:nvPr/>
        </p:nvPicPr>
        <p:blipFill rotWithShape="1">
          <a:blip r:embed="rId3">
            <a:alphaModFix/>
          </a:blip>
          <a:srcRect t="465" b="455"/>
          <a:stretch/>
        </p:blipFill>
        <p:spPr>
          <a:xfrm>
            <a:off x="548885" y="762000"/>
            <a:ext cx="8046224" cy="3942000"/>
          </a:xfrm>
          <a:prstGeom prst="rect">
            <a:avLst/>
          </a:prstGeom>
          <a:noFill/>
          <a:ln>
            <a:noFill/>
          </a:ln>
        </p:spPr>
      </p:pic>
      <p:sp>
        <p:nvSpPr>
          <p:cNvPr id="17" name="Google Shape;17;p2"/>
          <p:cNvSpPr txBox="1">
            <a:spLocks noGrp="1"/>
          </p:cNvSpPr>
          <p:nvPr>
            <p:ph type="ctrTitle"/>
          </p:nvPr>
        </p:nvSpPr>
        <p:spPr>
          <a:xfrm>
            <a:off x="0" y="1693503"/>
            <a:ext cx="4428000" cy="2079000"/>
          </a:xfrm>
          <a:prstGeom prst="rect">
            <a:avLst/>
          </a:prstGeom>
          <a:solidFill>
            <a:schemeClr val="accent1"/>
          </a:solidFill>
          <a:ln>
            <a:noFill/>
          </a:ln>
        </p:spPr>
        <p:txBody>
          <a:bodyPr spcFirstLastPara="1" wrap="square" lIns="810000" tIns="189000" rIns="0" bIns="0" anchor="t" anchorCtr="0">
            <a:no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8" name="Google Shape;18;p2"/>
          <p:cNvSpPr txBox="1">
            <a:spLocks noGrp="1"/>
          </p:cNvSpPr>
          <p:nvPr>
            <p:ph type="body" idx="3"/>
          </p:nvPr>
        </p:nvSpPr>
        <p:spPr>
          <a:xfrm>
            <a:off x="808875" y="2895380"/>
            <a:ext cx="3510000" cy="1763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a:solidFill>
                  <a:schemeClr val="lt1"/>
                </a:solidFill>
              </a:defRPr>
            </a:lvl1pPr>
            <a:lvl2pPr marL="914400" lvl="1" indent="-228600" algn="l">
              <a:lnSpc>
                <a:spcPct val="100000"/>
              </a:lnSpc>
              <a:spcBef>
                <a:spcPts val="0"/>
              </a:spcBef>
              <a:spcAft>
                <a:spcPts val="0"/>
              </a:spcAft>
              <a:buClr>
                <a:schemeClr val="lt1"/>
              </a:buClr>
              <a:buSzPts val="1400"/>
              <a:buNone/>
              <a:defRPr>
                <a:solidFill>
                  <a:schemeClr val="lt1"/>
                </a:solidFill>
              </a:defRPr>
            </a:lvl2pPr>
            <a:lvl3pPr marL="1371600" lvl="2" indent="-228600" algn="l">
              <a:lnSpc>
                <a:spcPct val="100000"/>
              </a:lnSpc>
              <a:spcBef>
                <a:spcPts val="0"/>
              </a:spcBef>
              <a:spcAft>
                <a:spcPts val="0"/>
              </a:spcAft>
              <a:buClr>
                <a:schemeClr val="lt1"/>
              </a:buClr>
              <a:buSzPts val="1400"/>
              <a:buNone/>
              <a:defRPr>
                <a:solidFill>
                  <a:schemeClr val="lt1"/>
                </a:solidFill>
              </a:defRPr>
            </a:lvl3pPr>
            <a:lvl4pPr marL="1828800" lvl="3" indent="-228600" algn="l">
              <a:lnSpc>
                <a:spcPct val="100000"/>
              </a:lnSpc>
              <a:spcBef>
                <a:spcPts val="0"/>
              </a:spcBef>
              <a:spcAft>
                <a:spcPts val="0"/>
              </a:spcAft>
              <a:buClr>
                <a:schemeClr val="lt1"/>
              </a:buClr>
              <a:buSzPts val="1400"/>
              <a:buNone/>
              <a:defRPr>
                <a:solidFill>
                  <a:schemeClr val="lt1"/>
                </a:solidFill>
              </a:defRPr>
            </a:lvl4pPr>
            <a:lvl5pPr marL="2286000" lvl="4" indent="-228600" algn="l">
              <a:lnSpc>
                <a:spcPct val="100000"/>
              </a:lnSpc>
              <a:spcBef>
                <a:spcPts val="0"/>
              </a:spcBef>
              <a:spcAft>
                <a:spcPts val="0"/>
              </a:spcAft>
              <a:buClr>
                <a:schemeClr val="lt1"/>
              </a:buClr>
              <a:buSzPts val="14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dirty="0"/>
          </a:p>
        </p:txBody>
      </p:sp>
    </p:spTree>
  </p:cSld>
  <p:clrMapOvr>
    <a:masterClrMapping/>
  </p:clrMapOvr>
  <p:extLst>
    <p:ext uri="{DCECCB84-F9BA-43D5-87BE-67443E8EF086}">
      <p15:sldGuideLst xmlns:p15="http://schemas.microsoft.com/office/powerpoint/2012/main">
        <p15:guide id="1" pos="2880">
          <p15:clr>
            <a:srgbClr val="FBAE40"/>
          </p15:clr>
        </p15:guide>
        <p15:guide id="2" orient="horz" pos="480">
          <p15:clr>
            <a:srgbClr val="FBAE40"/>
          </p15:clr>
        </p15:guide>
        <p15:guide id="3" orient="horz" pos="2964">
          <p15:clr>
            <a:srgbClr val="FBAE40"/>
          </p15:clr>
        </p15:guide>
        <p15:guide id="4" pos="458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Zwischenslide">
  <p:cSld name="Zwischenslide">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548878" y="1668586"/>
            <a:ext cx="8046300" cy="945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82" name="Google Shape;82;p12"/>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84" name="Google Shape;84;p12"/>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2"/>
          <p:cNvGrpSpPr/>
          <p:nvPr/>
        </p:nvGrpSpPr>
        <p:grpSpPr>
          <a:xfrm>
            <a:off x="548878" y="4880316"/>
            <a:ext cx="733828" cy="119297"/>
            <a:chOff x="731837" y="6507088"/>
            <a:chExt cx="978437" cy="159062"/>
          </a:xfrm>
        </p:grpSpPr>
        <p:grpSp>
          <p:nvGrpSpPr>
            <p:cNvPr id="86" name="Google Shape;86;p12"/>
            <p:cNvGrpSpPr/>
            <p:nvPr/>
          </p:nvGrpSpPr>
          <p:grpSpPr>
            <a:xfrm>
              <a:off x="1266489" y="6555186"/>
              <a:ext cx="197463" cy="110964"/>
              <a:chOff x="1266489" y="6555186"/>
              <a:chExt cx="197463" cy="110964"/>
            </a:xfrm>
          </p:grpSpPr>
          <p:sp>
            <p:nvSpPr>
              <p:cNvPr id="87" name="Google Shape;87;p12"/>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8" name="Google Shape;88;p12"/>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89" name="Google Shape;89;p12"/>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0" name="Google Shape;90;p12"/>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91" name="Google Shape;91;p12"/>
            <p:cNvGrpSpPr/>
            <p:nvPr/>
          </p:nvGrpSpPr>
          <p:grpSpPr>
            <a:xfrm>
              <a:off x="1518879" y="6507337"/>
              <a:ext cx="191395" cy="158803"/>
              <a:chOff x="1518879" y="6507337"/>
              <a:chExt cx="191395" cy="158803"/>
            </a:xfrm>
          </p:grpSpPr>
          <p:sp>
            <p:nvSpPr>
              <p:cNvPr id="92" name="Google Shape;92;p12"/>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3" name="Google Shape;93;p12"/>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94" name="Google Shape;94;p12"/>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5" name="Google Shape;95;p12"/>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6" name="Google Shape;96;p12"/>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7" name="Google Shape;97;p12"/>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pic>
        <p:nvPicPr>
          <p:cNvPr id="2" name="Google Shape;71;p10">
            <a:extLst>
              <a:ext uri="{FF2B5EF4-FFF2-40B4-BE49-F238E27FC236}">
                <a16:creationId xmlns:a16="http://schemas.microsoft.com/office/drawing/2014/main" id="{2B520830-64EA-C7FB-DE6B-CBA2C329F259}"/>
              </a:ext>
            </a:extLst>
          </p:cNvPr>
          <p:cNvPicPr preferRelativeResize="0"/>
          <p:nvPr userDrawn="1"/>
        </p:nvPicPr>
        <p:blipFill rotWithShape="1">
          <a:blip r:embed="rId2">
            <a:alphaModFix/>
          </a:blip>
          <a:srcRect/>
          <a:stretch/>
        </p:blipFill>
        <p:spPr>
          <a:xfrm>
            <a:off x="548878" y="4880316"/>
            <a:ext cx="738347" cy="121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98"/>
        <p:cNvGrpSpPr/>
        <p:nvPr/>
      </p:nvGrpSpPr>
      <p:grpSpPr>
        <a:xfrm>
          <a:off x="0" y="0"/>
          <a:ext cx="0" cy="0"/>
          <a:chOff x="0" y="0"/>
          <a:chExt cx="0" cy="0"/>
        </a:xfrm>
      </p:grpSpPr>
      <p:sp>
        <p:nvSpPr>
          <p:cNvPr id="99" name="Google Shape;99;p13"/>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000"/>
              <a:buFont typeface="Arial"/>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00" name="Google Shape;100;p13"/>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2" name="Google Shape;102;p13"/>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103" name="Google Shape;103;p13"/>
          <p:cNvPicPr preferRelativeResize="0"/>
          <p:nvPr/>
        </p:nvPicPr>
        <p:blipFill rotWithShape="1">
          <a:blip r:embed="rId2">
            <a:alphaModFix/>
          </a:blip>
          <a:srcRect/>
          <a:stretch/>
        </p:blipFill>
        <p:spPr>
          <a:xfrm>
            <a:off x="548878" y="4880316"/>
            <a:ext cx="738347" cy="121500"/>
          </a:xfrm>
          <a:prstGeom prst="rect">
            <a:avLst/>
          </a:prstGeom>
          <a:noFill/>
          <a:ln>
            <a:noFill/>
          </a:ln>
        </p:spPr>
      </p:pic>
      <p:sp>
        <p:nvSpPr>
          <p:cNvPr id="104" name="Google Shape;104;p13"/>
          <p:cNvSpPr>
            <a:spLocks noGrp="1"/>
          </p:cNvSpPr>
          <p:nvPr>
            <p:ph type="pic" idx="2"/>
          </p:nvPr>
        </p:nvSpPr>
        <p:spPr>
          <a:xfrm>
            <a:off x="548878" y="1059656"/>
            <a:ext cx="8046000" cy="36450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105"/>
        <p:cNvGrpSpPr/>
        <p:nvPr/>
      </p:nvGrpSpPr>
      <p:grpSpPr>
        <a:xfrm>
          <a:off x="0" y="0"/>
          <a:ext cx="0" cy="0"/>
          <a:chOff x="0" y="0"/>
          <a:chExt cx="0" cy="0"/>
        </a:xfrm>
      </p:grpSpPr>
      <p:sp>
        <p:nvSpPr>
          <p:cNvPr id="106" name="Google Shape;106;p14"/>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8" name="Google Shape;108;p14"/>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109" name="Google Shape;109;p14"/>
          <p:cNvPicPr preferRelativeResize="0"/>
          <p:nvPr/>
        </p:nvPicPr>
        <p:blipFill rotWithShape="1">
          <a:blip r:embed="rId2">
            <a:alphaModFix/>
          </a:blip>
          <a:srcRect/>
          <a:stretch/>
        </p:blipFill>
        <p:spPr>
          <a:xfrm>
            <a:off x="548878" y="4880316"/>
            <a:ext cx="738347" cy="121500"/>
          </a:xfrm>
          <a:prstGeom prst="rect">
            <a:avLst/>
          </a:prstGeom>
          <a:noFill/>
          <a:ln>
            <a:noFill/>
          </a:ln>
        </p:spPr>
      </p:pic>
      <p:sp>
        <p:nvSpPr>
          <p:cNvPr id="110" name="Google Shape;110;p14"/>
          <p:cNvSpPr>
            <a:spLocks noGrp="1"/>
          </p:cNvSpPr>
          <p:nvPr>
            <p:ph type="pic" idx="2"/>
          </p:nvPr>
        </p:nvSpPr>
        <p:spPr>
          <a:xfrm>
            <a:off x="548878" y="195263"/>
            <a:ext cx="8046000" cy="45093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13" name="Google Shape;113;p15"/>
          <p:cNvSpPr txBox="1">
            <a:spLocks noGrp="1"/>
          </p:cNvSpPr>
          <p:nvPr>
            <p:ph type="body" idx="1"/>
          </p:nvPr>
        </p:nvSpPr>
        <p:spPr>
          <a:xfrm>
            <a:off x="4653122" y="1059656"/>
            <a:ext cx="3942000" cy="3645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800"/>
              </a:spcBef>
              <a:spcAft>
                <a:spcPts val="0"/>
              </a:spcAft>
              <a:buClr>
                <a:schemeClr val="dk1"/>
              </a:buClr>
              <a:buSzPts val="1400"/>
              <a:buChar char="•"/>
              <a:defRPr/>
            </a:lvl1pPr>
            <a:lvl2pPr marL="914400" lvl="1" indent="-317500" algn="l">
              <a:lnSpc>
                <a:spcPct val="100000"/>
              </a:lnSpc>
              <a:spcBef>
                <a:spcPts val="400"/>
              </a:spcBef>
              <a:spcAft>
                <a:spcPts val="0"/>
              </a:spcAft>
              <a:buClr>
                <a:schemeClr val="dk1"/>
              </a:buClr>
              <a:buSzPts val="1400"/>
              <a:buChar char="−"/>
              <a:defRPr/>
            </a:lvl2pPr>
            <a:lvl3pPr marL="1371600" lvl="2" indent="-317500" algn="l">
              <a:lnSpc>
                <a:spcPct val="100000"/>
              </a:lnSpc>
              <a:spcBef>
                <a:spcPts val="400"/>
              </a:spcBef>
              <a:spcAft>
                <a:spcPts val="0"/>
              </a:spcAft>
              <a:buClr>
                <a:schemeClr val="dk1"/>
              </a:buClr>
              <a:buSzPts val="1400"/>
              <a:buChar char="−"/>
              <a:defRPr/>
            </a:lvl3pPr>
            <a:lvl4pPr marL="1828800" lvl="3" indent="-317500" algn="l">
              <a:lnSpc>
                <a:spcPct val="10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5"/>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16" name="Google Shape;116;p15"/>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117" name="Google Shape;117;p15"/>
          <p:cNvPicPr preferRelativeResize="0"/>
          <p:nvPr/>
        </p:nvPicPr>
        <p:blipFill rotWithShape="1">
          <a:blip r:embed="rId2">
            <a:alphaModFix/>
          </a:blip>
          <a:srcRect/>
          <a:stretch/>
        </p:blipFill>
        <p:spPr>
          <a:xfrm>
            <a:off x="548878" y="4880316"/>
            <a:ext cx="738347" cy="121500"/>
          </a:xfrm>
          <a:prstGeom prst="rect">
            <a:avLst/>
          </a:prstGeom>
          <a:noFill/>
          <a:ln>
            <a:noFill/>
          </a:ln>
        </p:spPr>
      </p:pic>
      <p:sp>
        <p:nvSpPr>
          <p:cNvPr id="118" name="Google Shape;118;p15"/>
          <p:cNvSpPr>
            <a:spLocks noGrp="1"/>
          </p:cNvSpPr>
          <p:nvPr>
            <p:ph type="pic" idx="2"/>
          </p:nvPr>
        </p:nvSpPr>
        <p:spPr>
          <a:xfrm>
            <a:off x="548879" y="1059656"/>
            <a:ext cx="3780000" cy="3645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9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21" name="Google Shape;121;p16"/>
          <p:cNvSpPr txBox="1">
            <a:spLocks noGrp="1"/>
          </p:cNvSpPr>
          <p:nvPr>
            <p:ph type="body" idx="1"/>
          </p:nvPr>
        </p:nvSpPr>
        <p:spPr>
          <a:xfrm>
            <a:off x="548877" y="3841350"/>
            <a:ext cx="3942000" cy="864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800"/>
              </a:spcBef>
              <a:spcAft>
                <a:spcPts val="0"/>
              </a:spcAft>
              <a:buClr>
                <a:schemeClr val="dk1"/>
              </a:buClr>
              <a:buSzPts val="1400"/>
              <a:buChar char="•"/>
              <a:defRPr/>
            </a:lvl1pPr>
            <a:lvl2pPr marL="914400" lvl="1" indent="-317500" algn="l">
              <a:lnSpc>
                <a:spcPct val="100000"/>
              </a:lnSpc>
              <a:spcBef>
                <a:spcPts val="400"/>
              </a:spcBef>
              <a:spcAft>
                <a:spcPts val="0"/>
              </a:spcAft>
              <a:buClr>
                <a:schemeClr val="dk1"/>
              </a:buClr>
              <a:buSzPts val="1400"/>
              <a:buChar char="−"/>
              <a:defRPr/>
            </a:lvl2pPr>
            <a:lvl3pPr marL="1371600" lvl="2" indent="-317500" algn="l">
              <a:lnSpc>
                <a:spcPct val="100000"/>
              </a:lnSpc>
              <a:spcBef>
                <a:spcPts val="400"/>
              </a:spcBef>
              <a:spcAft>
                <a:spcPts val="0"/>
              </a:spcAft>
              <a:buClr>
                <a:schemeClr val="dk1"/>
              </a:buClr>
              <a:buSzPts val="1400"/>
              <a:buChar char="−"/>
              <a:defRPr/>
            </a:lvl3pPr>
            <a:lvl4pPr marL="1828800" lvl="3" indent="-317500" algn="l">
              <a:lnSpc>
                <a:spcPct val="10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16"/>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24" name="Google Shape;124;p16"/>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125" name="Google Shape;125;p16"/>
          <p:cNvPicPr preferRelativeResize="0"/>
          <p:nvPr/>
        </p:nvPicPr>
        <p:blipFill rotWithShape="1">
          <a:blip r:embed="rId2">
            <a:alphaModFix/>
          </a:blip>
          <a:srcRect/>
          <a:stretch/>
        </p:blipFill>
        <p:spPr>
          <a:xfrm>
            <a:off x="548878" y="4880316"/>
            <a:ext cx="738347" cy="121500"/>
          </a:xfrm>
          <a:prstGeom prst="rect">
            <a:avLst/>
          </a:prstGeom>
          <a:noFill/>
          <a:ln>
            <a:noFill/>
          </a:ln>
        </p:spPr>
      </p:pic>
      <p:sp>
        <p:nvSpPr>
          <p:cNvPr id="126" name="Google Shape;126;p16"/>
          <p:cNvSpPr>
            <a:spLocks noGrp="1"/>
          </p:cNvSpPr>
          <p:nvPr>
            <p:ph type="pic" idx="2"/>
          </p:nvPr>
        </p:nvSpPr>
        <p:spPr>
          <a:xfrm>
            <a:off x="548879" y="1059656"/>
            <a:ext cx="3942000" cy="2565000"/>
          </a:xfrm>
          <a:prstGeom prst="rect">
            <a:avLst/>
          </a:prstGeom>
          <a:noFill/>
          <a:ln>
            <a:noFill/>
          </a:ln>
        </p:spPr>
      </p:sp>
      <p:sp>
        <p:nvSpPr>
          <p:cNvPr id="127" name="Google Shape;127;p16"/>
          <p:cNvSpPr>
            <a:spLocks noGrp="1"/>
          </p:cNvSpPr>
          <p:nvPr>
            <p:ph type="pic" idx="3"/>
          </p:nvPr>
        </p:nvSpPr>
        <p:spPr>
          <a:xfrm>
            <a:off x="4653122" y="1059656"/>
            <a:ext cx="3942000" cy="2565000"/>
          </a:xfrm>
          <a:prstGeom prst="rect">
            <a:avLst/>
          </a:prstGeom>
          <a:noFill/>
          <a:ln>
            <a:noFill/>
          </a:ln>
        </p:spPr>
      </p:sp>
      <p:sp>
        <p:nvSpPr>
          <p:cNvPr id="128" name="Google Shape;128;p16"/>
          <p:cNvSpPr txBox="1">
            <a:spLocks noGrp="1"/>
          </p:cNvSpPr>
          <p:nvPr>
            <p:ph type="body" idx="4"/>
          </p:nvPr>
        </p:nvSpPr>
        <p:spPr>
          <a:xfrm>
            <a:off x="4653122" y="3841350"/>
            <a:ext cx="3942000" cy="864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800"/>
              </a:spcBef>
              <a:spcAft>
                <a:spcPts val="0"/>
              </a:spcAft>
              <a:buClr>
                <a:schemeClr val="dk1"/>
              </a:buClr>
              <a:buSzPts val="1400"/>
              <a:buChar char="•"/>
              <a:defRPr/>
            </a:lvl1pPr>
            <a:lvl2pPr marL="914400" lvl="1" indent="-317500" algn="l">
              <a:lnSpc>
                <a:spcPct val="100000"/>
              </a:lnSpc>
              <a:spcBef>
                <a:spcPts val="400"/>
              </a:spcBef>
              <a:spcAft>
                <a:spcPts val="0"/>
              </a:spcAft>
              <a:buClr>
                <a:schemeClr val="dk1"/>
              </a:buClr>
              <a:buSzPts val="1400"/>
              <a:buChar char="−"/>
              <a:defRPr/>
            </a:lvl2pPr>
            <a:lvl3pPr marL="1371600" lvl="2" indent="-317500" algn="l">
              <a:lnSpc>
                <a:spcPct val="100000"/>
              </a:lnSpc>
              <a:spcBef>
                <a:spcPts val="400"/>
              </a:spcBef>
              <a:spcAft>
                <a:spcPts val="0"/>
              </a:spcAft>
              <a:buClr>
                <a:schemeClr val="dk1"/>
              </a:buClr>
              <a:buSzPts val="1400"/>
              <a:buChar char="−"/>
              <a:defRPr/>
            </a:lvl3pPr>
            <a:lvl4pPr marL="1828800" lvl="3" indent="-317500" algn="l">
              <a:lnSpc>
                <a:spcPct val="10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31" name="Google Shape;131;p17"/>
          <p:cNvSpPr txBox="1">
            <a:spLocks noGrp="1"/>
          </p:cNvSpPr>
          <p:nvPr>
            <p:ph type="body" idx="1"/>
          </p:nvPr>
        </p:nvSpPr>
        <p:spPr>
          <a:xfrm>
            <a:off x="548877" y="3124829"/>
            <a:ext cx="8046300" cy="15933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800"/>
              </a:spcBef>
              <a:spcAft>
                <a:spcPts val="0"/>
              </a:spcAft>
              <a:buClr>
                <a:schemeClr val="dk1"/>
              </a:buClr>
              <a:buSzPts val="1400"/>
              <a:buChar char="•"/>
              <a:defRPr/>
            </a:lvl1pPr>
            <a:lvl2pPr marL="914400" lvl="1" indent="-317500" algn="l">
              <a:lnSpc>
                <a:spcPct val="100000"/>
              </a:lnSpc>
              <a:spcBef>
                <a:spcPts val="400"/>
              </a:spcBef>
              <a:spcAft>
                <a:spcPts val="0"/>
              </a:spcAft>
              <a:buClr>
                <a:schemeClr val="dk1"/>
              </a:buClr>
              <a:buSzPts val="1400"/>
              <a:buChar char="−"/>
              <a:defRPr/>
            </a:lvl2pPr>
            <a:lvl3pPr marL="1371600" lvl="2" indent="-317500" algn="l">
              <a:lnSpc>
                <a:spcPct val="100000"/>
              </a:lnSpc>
              <a:spcBef>
                <a:spcPts val="400"/>
              </a:spcBef>
              <a:spcAft>
                <a:spcPts val="0"/>
              </a:spcAft>
              <a:buClr>
                <a:schemeClr val="dk1"/>
              </a:buClr>
              <a:buSzPts val="1400"/>
              <a:buChar char="−"/>
              <a:defRPr/>
            </a:lvl3pPr>
            <a:lvl4pPr marL="1828800" lvl="3" indent="-317500" algn="l">
              <a:lnSpc>
                <a:spcPct val="10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2" name="Google Shape;132;p17"/>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34" name="Google Shape;134;p17"/>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135" name="Google Shape;135;p17"/>
          <p:cNvPicPr preferRelativeResize="0"/>
          <p:nvPr/>
        </p:nvPicPr>
        <p:blipFill rotWithShape="1">
          <a:blip r:embed="rId2">
            <a:alphaModFix/>
          </a:blip>
          <a:srcRect/>
          <a:stretch/>
        </p:blipFill>
        <p:spPr>
          <a:xfrm>
            <a:off x="548878" y="4880316"/>
            <a:ext cx="738347" cy="121500"/>
          </a:xfrm>
          <a:prstGeom prst="rect">
            <a:avLst/>
          </a:prstGeom>
          <a:noFill/>
          <a:ln>
            <a:noFill/>
          </a:ln>
        </p:spPr>
      </p:pic>
      <p:sp>
        <p:nvSpPr>
          <p:cNvPr id="136" name="Google Shape;136;p17"/>
          <p:cNvSpPr>
            <a:spLocks noGrp="1"/>
          </p:cNvSpPr>
          <p:nvPr>
            <p:ph type="pic" idx="2"/>
          </p:nvPr>
        </p:nvSpPr>
        <p:spPr>
          <a:xfrm>
            <a:off x="548879" y="1059656"/>
            <a:ext cx="2565000" cy="1863000"/>
          </a:xfrm>
          <a:prstGeom prst="rect">
            <a:avLst/>
          </a:prstGeom>
          <a:noFill/>
          <a:ln>
            <a:noFill/>
          </a:ln>
        </p:spPr>
      </p:sp>
      <p:sp>
        <p:nvSpPr>
          <p:cNvPr id="137" name="Google Shape;137;p17"/>
          <p:cNvSpPr>
            <a:spLocks noGrp="1"/>
          </p:cNvSpPr>
          <p:nvPr>
            <p:ph type="pic" idx="3"/>
          </p:nvPr>
        </p:nvSpPr>
        <p:spPr>
          <a:xfrm>
            <a:off x="6030122" y="1061100"/>
            <a:ext cx="2565000" cy="1863000"/>
          </a:xfrm>
          <a:prstGeom prst="rect">
            <a:avLst/>
          </a:prstGeom>
          <a:noFill/>
          <a:ln>
            <a:noFill/>
          </a:ln>
        </p:spPr>
      </p:sp>
      <p:sp>
        <p:nvSpPr>
          <p:cNvPr id="138" name="Google Shape;138;p17"/>
          <p:cNvSpPr>
            <a:spLocks noGrp="1"/>
          </p:cNvSpPr>
          <p:nvPr>
            <p:ph type="pic" idx="4"/>
          </p:nvPr>
        </p:nvSpPr>
        <p:spPr>
          <a:xfrm>
            <a:off x="3289499" y="1061100"/>
            <a:ext cx="2565000" cy="1863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9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41" name="Google Shape;141;p18"/>
          <p:cNvSpPr txBox="1">
            <a:spLocks noGrp="1"/>
          </p:cNvSpPr>
          <p:nvPr>
            <p:ph type="body" idx="1"/>
          </p:nvPr>
        </p:nvSpPr>
        <p:spPr>
          <a:xfrm>
            <a:off x="548878" y="1059656"/>
            <a:ext cx="8046300" cy="297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800"/>
              </a:spcBef>
              <a:spcAft>
                <a:spcPts val="0"/>
              </a:spcAft>
              <a:buClr>
                <a:schemeClr val="dk1"/>
              </a:buClr>
              <a:buSzPts val="1400"/>
              <a:buNone/>
              <a:defRPr b="1"/>
            </a:lvl1pPr>
            <a:lvl2pPr marL="914400" lvl="1" indent="-228600" algn="l">
              <a:lnSpc>
                <a:spcPct val="100000"/>
              </a:lnSpc>
              <a:spcBef>
                <a:spcPts val="400"/>
              </a:spcBef>
              <a:spcAft>
                <a:spcPts val="0"/>
              </a:spcAft>
              <a:buClr>
                <a:schemeClr val="dk1"/>
              </a:buClr>
              <a:buSzPts val="1400"/>
              <a:buNone/>
              <a:defRPr b="1"/>
            </a:lvl2pPr>
            <a:lvl3pPr marL="1371600" lvl="2" indent="-228600" algn="l">
              <a:lnSpc>
                <a:spcPct val="100000"/>
              </a:lnSpc>
              <a:spcBef>
                <a:spcPts val="400"/>
              </a:spcBef>
              <a:spcAft>
                <a:spcPts val="0"/>
              </a:spcAft>
              <a:buClr>
                <a:schemeClr val="dk1"/>
              </a:buClr>
              <a:buSzPts val="1400"/>
              <a:buNone/>
              <a:defRPr b="1"/>
            </a:lvl3pPr>
            <a:lvl4pPr marL="1828800" lvl="3" indent="-228600" algn="l">
              <a:lnSpc>
                <a:spcPct val="100000"/>
              </a:lnSpc>
              <a:spcBef>
                <a:spcPts val="400"/>
              </a:spcBef>
              <a:spcAft>
                <a:spcPts val="0"/>
              </a:spcAft>
              <a:buClr>
                <a:schemeClr val="dk1"/>
              </a:buClr>
              <a:buSzPts val="1400"/>
              <a:buNone/>
              <a:defRPr b="1"/>
            </a:lvl4pPr>
            <a:lvl5pPr marL="2286000" lvl="4" indent="-228600" algn="l">
              <a:lnSpc>
                <a:spcPct val="100000"/>
              </a:lnSpc>
              <a:spcBef>
                <a:spcPts val="400"/>
              </a:spcBef>
              <a:spcAft>
                <a:spcPts val="0"/>
              </a:spcAft>
              <a:buClr>
                <a:schemeClr val="dk1"/>
              </a:buClr>
              <a:buSzPts val="1400"/>
              <a:buNone/>
              <a:defRPr b="1"/>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2" name="Google Shape;142;p18"/>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44" name="Google Shape;144;p18"/>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145" name="Google Shape;145;p18"/>
          <p:cNvPicPr preferRelativeResize="0"/>
          <p:nvPr/>
        </p:nvPicPr>
        <p:blipFill rotWithShape="1">
          <a:blip r:embed="rId2">
            <a:alphaModFix/>
          </a:blip>
          <a:srcRect/>
          <a:stretch/>
        </p:blipFill>
        <p:spPr>
          <a:xfrm>
            <a:off x="548878" y="4880316"/>
            <a:ext cx="738347" cy="121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9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6"/>
        <p:cNvGrpSpPr/>
        <p:nvPr/>
      </p:nvGrpSpPr>
      <p:grpSpPr>
        <a:xfrm>
          <a:off x="0" y="0"/>
          <a:ext cx="0" cy="0"/>
          <a:chOff x="0" y="0"/>
          <a:chExt cx="0" cy="0"/>
        </a:xfrm>
      </p:grpSpPr>
      <p:sp>
        <p:nvSpPr>
          <p:cNvPr id="147" name="Google Shape;147;p19"/>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8" name="Google Shape;148;p19"/>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149" name="Google Shape;149;p19"/>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type="obj">
  <p:cSld name="Agenda">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548878" y="195263"/>
            <a:ext cx="8046244" cy="67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5" name="Google Shape;25;p8"/>
          <p:cNvSpPr txBox="1">
            <a:spLocks noGrp="1"/>
          </p:cNvSpPr>
          <p:nvPr>
            <p:ph type="body" idx="1"/>
          </p:nvPr>
        </p:nvSpPr>
        <p:spPr>
          <a:xfrm>
            <a:off x="548878" y="1059656"/>
            <a:ext cx="8046244" cy="3510000"/>
          </a:xfrm>
          <a:prstGeom prst="rect">
            <a:avLst/>
          </a:prstGeom>
          <a:noFill/>
          <a:ln>
            <a:noFill/>
          </a:ln>
        </p:spPr>
        <p:txBody>
          <a:bodyPr spcFirstLastPara="1" wrap="square" lIns="0" tIns="0" rIns="0" bIns="0" anchor="t" anchorCtr="0">
            <a:noAutofit/>
          </a:bodyPr>
          <a:lstStyle>
            <a:lvl1pPr marL="342900" lvl="0" indent="-257175" algn="l">
              <a:lnSpc>
                <a:spcPct val="100000"/>
              </a:lnSpc>
              <a:spcBef>
                <a:spcPts val="750"/>
              </a:spcBef>
              <a:spcAft>
                <a:spcPts val="0"/>
              </a:spcAft>
              <a:buClr>
                <a:schemeClr val="dk1"/>
              </a:buClr>
              <a:buSzPts val="1800"/>
              <a:buFont typeface="Arial"/>
              <a:buAutoNum type="arabicPeriod"/>
              <a:defRPr/>
            </a:lvl1pPr>
            <a:lvl2pPr marL="685800" lvl="1" indent="-257175" algn="l">
              <a:lnSpc>
                <a:spcPct val="100000"/>
              </a:lnSpc>
              <a:spcBef>
                <a:spcPts val="375"/>
              </a:spcBef>
              <a:spcAft>
                <a:spcPts val="0"/>
              </a:spcAft>
              <a:buClr>
                <a:schemeClr val="dk1"/>
              </a:buClr>
              <a:buSzPts val="1800"/>
              <a:buFont typeface="Arial"/>
              <a:buAutoNum type="arabicPeriod"/>
              <a:defRPr/>
            </a:lvl2pPr>
            <a:lvl3pPr marL="1028700" lvl="2" indent="-257175" algn="l">
              <a:lnSpc>
                <a:spcPct val="100000"/>
              </a:lnSpc>
              <a:spcBef>
                <a:spcPts val="375"/>
              </a:spcBef>
              <a:spcAft>
                <a:spcPts val="0"/>
              </a:spcAft>
              <a:buClr>
                <a:schemeClr val="dk1"/>
              </a:buClr>
              <a:buSzPts val="1800"/>
              <a:buFont typeface="Arial"/>
              <a:buAutoNum type="arabicPeriod"/>
              <a:defRPr/>
            </a:lvl3pPr>
            <a:lvl4pPr marL="1371600" lvl="3" indent="-257175" algn="l">
              <a:lnSpc>
                <a:spcPct val="100000"/>
              </a:lnSpc>
              <a:spcBef>
                <a:spcPts val="375"/>
              </a:spcBef>
              <a:spcAft>
                <a:spcPts val="0"/>
              </a:spcAft>
              <a:buClr>
                <a:schemeClr val="dk1"/>
              </a:buClr>
              <a:buSzPts val="1800"/>
              <a:buFont typeface="Arial"/>
              <a:buAutoNum type="arabicPeriod"/>
              <a:defRPr/>
            </a:lvl4pPr>
            <a:lvl5pPr marL="1714500" lvl="4" indent="-257175" algn="l">
              <a:lnSpc>
                <a:spcPct val="100000"/>
              </a:lnSpc>
              <a:spcBef>
                <a:spcPts val="375"/>
              </a:spcBef>
              <a:spcAft>
                <a:spcPts val="0"/>
              </a:spcAft>
              <a:buClr>
                <a:schemeClr val="dk1"/>
              </a:buClr>
              <a:buSzPts val="1800"/>
              <a:buFont typeface="Arial"/>
              <a:buAutoNum type="arabicPeriod"/>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6" name="Google Shape;26;p8"/>
          <p:cNvSpPr txBox="1">
            <a:spLocks noGrp="1"/>
          </p:cNvSpPr>
          <p:nvPr>
            <p:ph type="dt" idx="10"/>
          </p:nvPr>
        </p:nvSpPr>
        <p:spPr>
          <a:xfrm>
            <a:off x="7378487" y="4891838"/>
            <a:ext cx="935775"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endParaRPr/>
          </a:p>
        </p:txBody>
      </p:sp>
      <p:sp>
        <p:nvSpPr>
          <p:cNvPr id="27" name="Google Shape;27;p8"/>
          <p:cNvSpPr txBox="1">
            <a:spLocks noGrp="1"/>
          </p:cNvSpPr>
          <p:nvPr>
            <p:ph type="sldNum" idx="12"/>
          </p:nvPr>
        </p:nvSpPr>
        <p:spPr>
          <a:xfrm>
            <a:off x="8353189" y="4891833"/>
            <a:ext cx="241933" cy="16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9pPr>
          </a:lstStyle>
          <a:p>
            <a:fld id="{00000000-1234-1234-1234-123412341234}" type="slidenum">
              <a:rPr lang="de-CH" smtClean="0"/>
              <a:pPr/>
              <a:t>‹#›</a:t>
            </a:fld>
            <a:endParaRPr lang="de-CH"/>
          </a:p>
        </p:txBody>
      </p:sp>
      <p:pic>
        <p:nvPicPr>
          <p:cNvPr id="28" name="Google Shape;28;p8"/>
          <p:cNvPicPr preferRelativeResize="0"/>
          <p:nvPr/>
        </p:nvPicPr>
        <p:blipFill rotWithShape="1">
          <a:blip r:embed="rId2">
            <a:alphaModFix/>
          </a:blip>
          <a:srcRect/>
          <a:stretch/>
        </p:blipFill>
        <p:spPr>
          <a:xfrm>
            <a:off x="548878" y="4880316"/>
            <a:ext cx="738347" cy="121500"/>
          </a:xfrm>
          <a:prstGeom prst="rect">
            <a:avLst/>
          </a:prstGeom>
          <a:noFill/>
          <a:ln>
            <a:noFill/>
          </a:ln>
        </p:spPr>
      </p:pic>
    </p:spTree>
    <p:extLst>
      <p:ext uri="{BB962C8B-B14F-4D97-AF65-F5344CB8AC3E}">
        <p14:creationId xmlns:p14="http://schemas.microsoft.com/office/powerpoint/2010/main" val="4162594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elfolie 01" userDrawn="1">
  <p:cSld name="Titelfolie 01">
    <p:spTree>
      <p:nvGrpSpPr>
        <p:cNvPr id="1" name="Shape 156"/>
        <p:cNvGrpSpPr/>
        <p:nvPr/>
      </p:nvGrpSpPr>
      <p:grpSpPr>
        <a:xfrm>
          <a:off x="0" y="0"/>
          <a:ext cx="0" cy="0"/>
          <a:chOff x="0" y="0"/>
          <a:chExt cx="0" cy="0"/>
        </a:xfrm>
      </p:grpSpPr>
      <p:sp>
        <p:nvSpPr>
          <p:cNvPr id="157" name="Google Shape;157;p21"/>
          <p:cNvSpPr>
            <a:spLocks noGrp="1"/>
          </p:cNvSpPr>
          <p:nvPr>
            <p:ph type="pic" idx="2"/>
          </p:nvPr>
        </p:nvSpPr>
        <p:spPr>
          <a:xfrm>
            <a:off x="548879" y="762000"/>
            <a:ext cx="8046300" cy="3942000"/>
          </a:xfrm>
          <a:prstGeom prst="rect">
            <a:avLst/>
          </a:prstGeom>
          <a:noFill/>
          <a:ln>
            <a:noFill/>
          </a:ln>
        </p:spPr>
      </p:sp>
      <p:sp>
        <p:nvSpPr>
          <p:cNvPr id="158" name="Google Shape;158;p21"/>
          <p:cNvSpPr txBox="1">
            <a:spLocks noGrp="1"/>
          </p:cNvSpPr>
          <p:nvPr>
            <p:ph type="ctrTitle"/>
          </p:nvPr>
        </p:nvSpPr>
        <p:spPr>
          <a:xfrm>
            <a:off x="0" y="1675153"/>
            <a:ext cx="4428000" cy="2079000"/>
          </a:xfrm>
          <a:prstGeom prst="rect">
            <a:avLst/>
          </a:prstGeom>
          <a:solidFill>
            <a:schemeClr val="accent1"/>
          </a:solidFill>
          <a:ln>
            <a:noFill/>
          </a:ln>
        </p:spPr>
        <p:txBody>
          <a:bodyPr spcFirstLastPara="1" wrap="square" lIns="810000" tIns="189000" rIns="0" bIns="0" anchor="t" anchorCtr="0">
            <a:noAutofit/>
          </a:bodyPr>
          <a:lstStyle>
            <a:lvl1pPr lvl="0" algn="l" rtl="0">
              <a:lnSpc>
                <a:spcPct val="100000"/>
              </a:lnSpc>
              <a:spcBef>
                <a:spcPts val="0"/>
              </a:spcBef>
              <a:spcAft>
                <a:spcPts val="0"/>
              </a:spcAft>
              <a:buClr>
                <a:schemeClr val="lt1"/>
              </a:buClr>
              <a:buSzPts val="2700"/>
              <a:buFont typeface="Arial"/>
              <a:buNone/>
              <a:defRPr sz="2700">
                <a:solidFill>
                  <a:schemeClr val="lt1"/>
                </a:solidFill>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pic>
        <p:nvPicPr>
          <p:cNvPr id="159" name="Google Shape;159;p21"/>
          <p:cNvPicPr preferRelativeResize="0"/>
          <p:nvPr/>
        </p:nvPicPr>
        <p:blipFill rotWithShape="1">
          <a:blip r:embed="rId2">
            <a:alphaModFix/>
          </a:blip>
          <a:srcRect/>
          <a:stretch/>
        </p:blipFill>
        <p:spPr>
          <a:xfrm>
            <a:off x="548879" y="270404"/>
            <a:ext cx="1324175" cy="216000"/>
          </a:xfrm>
          <a:prstGeom prst="rect">
            <a:avLst/>
          </a:prstGeom>
          <a:noFill/>
          <a:ln>
            <a:noFill/>
          </a:ln>
        </p:spPr>
      </p:pic>
      <p:sp>
        <p:nvSpPr>
          <p:cNvPr id="161" name="Google Shape;161;p21"/>
          <p:cNvSpPr txBox="1">
            <a:spLocks noGrp="1"/>
          </p:cNvSpPr>
          <p:nvPr>
            <p:ph type="body" idx="1"/>
          </p:nvPr>
        </p:nvSpPr>
        <p:spPr>
          <a:xfrm>
            <a:off x="808887" y="2895371"/>
            <a:ext cx="3510000" cy="756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lt1"/>
              </a:buClr>
              <a:buSzPts val="1400"/>
              <a:buNone/>
              <a:defRPr>
                <a:solidFill>
                  <a:schemeClr val="lt1"/>
                </a:solidFill>
              </a:defRPr>
            </a:lvl1pPr>
            <a:lvl2pPr marL="914400" lvl="1" indent="-228600" algn="l" rtl="0">
              <a:lnSpc>
                <a:spcPct val="100000"/>
              </a:lnSpc>
              <a:spcBef>
                <a:spcPts val="0"/>
              </a:spcBef>
              <a:spcAft>
                <a:spcPts val="0"/>
              </a:spcAft>
              <a:buClr>
                <a:schemeClr val="lt1"/>
              </a:buClr>
              <a:buSzPts val="1400"/>
              <a:buNone/>
              <a:defRPr>
                <a:solidFill>
                  <a:schemeClr val="lt1"/>
                </a:solidFill>
              </a:defRPr>
            </a:lvl2pPr>
            <a:lvl3pPr marL="1371600" lvl="2" indent="-228600" algn="l" rtl="0">
              <a:lnSpc>
                <a:spcPct val="100000"/>
              </a:lnSpc>
              <a:spcBef>
                <a:spcPts val="0"/>
              </a:spcBef>
              <a:spcAft>
                <a:spcPts val="0"/>
              </a:spcAft>
              <a:buClr>
                <a:schemeClr val="lt1"/>
              </a:buClr>
              <a:buSzPts val="1400"/>
              <a:buNone/>
              <a:defRPr>
                <a:solidFill>
                  <a:schemeClr val="lt1"/>
                </a:solidFill>
              </a:defRPr>
            </a:lvl3pPr>
            <a:lvl4pPr marL="1828800" lvl="3" indent="-228600" algn="l" rtl="0">
              <a:lnSpc>
                <a:spcPct val="100000"/>
              </a:lnSpc>
              <a:spcBef>
                <a:spcPts val="0"/>
              </a:spcBef>
              <a:spcAft>
                <a:spcPts val="0"/>
              </a:spcAft>
              <a:buClr>
                <a:schemeClr val="lt1"/>
              </a:buClr>
              <a:buSzPts val="1400"/>
              <a:buNone/>
              <a:defRPr>
                <a:solidFill>
                  <a:schemeClr val="lt1"/>
                </a:solidFill>
              </a:defRPr>
            </a:lvl4pPr>
            <a:lvl5pPr marL="2286000" lvl="4" indent="-228600" algn="l" rtl="0">
              <a:lnSpc>
                <a:spcPct val="100000"/>
              </a:lnSpc>
              <a:spcBef>
                <a:spcPts val="0"/>
              </a:spcBef>
              <a:spcAft>
                <a:spcPts val="0"/>
              </a:spcAft>
              <a:buClr>
                <a:schemeClr val="lt1"/>
              </a:buClr>
              <a:buSzPts val="1400"/>
              <a:buNone/>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2" name="Google Shape;162;p21"/>
          <p:cNvSpPr txBox="1">
            <a:spLocks noGrp="1"/>
          </p:cNvSpPr>
          <p:nvPr>
            <p:ph type="body" idx="4"/>
          </p:nvPr>
        </p:nvSpPr>
        <p:spPr>
          <a:xfrm>
            <a:off x="7272337" y="237600"/>
            <a:ext cx="1350000" cy="2700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dk1"/>
              </a:buClr>
              <a:buSzPts val="900"/>
              <a:buNone/>
              <a:defRPr sz="900"/>
            </a:lvl1pPr>
            <a:lvl2pPr marL="914400" lvl="1" indent="-285750" algn="l" rtl="0">
              <a:lnSpc>
                <a:spcPct val="100000"/>
              </a:lnSpc>
              <a:spcBef>
                <a:spcPts val="400"/>
              </a:spcBef>
              <a:spcAft>
                <a:spcPts val="0"/>
              </a:spcAft>
              <a:buClr>
                <a:schemeClr val="dk1"/>
              </a:buClr>
              <a:buSzPts val="900"/>
              <a:buChar char="−"/>
              <a:defRPr sz="900"/>
            </a:lvl2pPr>
            <a:lvl3pPr marL="1371600" lvl="2" indent="-285750" algn="l" rtl="0">
              <a:lnSpc>
                <a:spcPct val="100000"/>
              </a:lnSpc>
              <a:spcBef>
                <a:spcPts val="400"/>
              </a:spcBef>
              <a:spcAft>
                <a:spcPts val="0"/>
              </a:spcAft>
              <a:buClr>
                <a:schemeClr val="dk1"/>
              </a:buClr>
              <a:buSzPts val="900"/>
              <a:buChar char="−"/>
              <a:defRPr sz="900"/>
            </a:lvl3pPr>
            <a:lvl4pPr marL="1828800" lvl="3" indent="-285750" algn="l" rtl="0">
              <a:lnSpc>
                <a:spcPct val="100000"/>
              </a:lnSpc>
              <a:spcBef>
                <a:spcPts val="400"/>
              </a:spcBef>
              <a:spcAft>
                <a:spcPts val="0"/>
              </a:spcAft>
              <a:buClr>
                <a:schemeClr val="dk1"/>
              </a:buClr>
              <a:buSzPts val="900"/>
              <a:buChar char="−"/>
              <a:defRPr sz="900"/>
            </a:lvl4pPr>
            <a:lvl5pPr marL="2286000" lvl="4" indent="-285750" algn="l" rtl="0">
              <a:lnSpc>
                <a:spcPct val="100000"/>
              </a:lnSpc>
              <a:spcBef>
                <a:spcPts val="400"/>
              </a:spcBef>
              <a:spcAft>
                <a:spcPts val="0"/>
              </a:spcAft>
              <a:buClr>
                <a:schemeClr val="dk1"/>
              </a:buClr>
              <a:buSzPts val="900"/>
              <a:buChar char="−"/>
              <a:defRPr sz="9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3" name="Google Shape;163;p21"/>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0">
          <p15:clr>
            <a:srgbClr val="FBAE40"/>
          </p15:clr>
        </p15:guide>
        <p15:guide id="2" orient="horz" pos="480">
          <p15:clr>
            <a:srgbClr val="FBAE40"/>
          </p15:clr>
        </p15:guide>
        <p15:guide id="3" orient="horz" pos="2964">
          <p15:clr>
            <a:srgbClr val="FBAE40"/>
          </p15:clr>
        </p15:guide>
        <p15:guide id="4" pos="458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1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27" name="Google Shape;27;p4"/>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800"/>
              </a:spcBef>
              <a:spcAft>
                <a:spcPts val="0"/>
              </a:spcAft>
              <a:buSzPts val="1400"/>
              <a:buChar char="•"/>
              <a:defRPr/>
            </a:lvl1pPr>
            <a:lvl2pPr marL="914400" lvl="1" indent="-317500" algn="l">
              <a:lnSpc>
                <a:spcPct val="100000"/>
              </a:lnSpc>
              <a:spcBef>
                <a:spcPts val="400"/>
              </a:spcBef>
              <a:spcAft>
                <a:spcPts val="0"/>
              </a:spcAft>
              <a:buSzPts val="1400"/>
              <a:buChar char="−"/>
              <a:defRPr/>
            </a:lvl2pPr>
            <a:lvl3pPr marL="1371600" lvl="2" indent="-317500" algn="l">
              <a:lnSpc>
                <a:spcPct val="100000"/>
              </a:lnSpc>
              <a:spcBef>
                <a:spcPts val="400"/>
              </a:spcBef>
              <a:spcAft>
                <a:spcPts val="0"/>
              </a:spcAft>
              <a:buSzPts val="1400"/>
              <a:buChar char="−"/>
              <a:defRPr/>
            </a:lvl3pPr>
            <a:lvl4pPr marL="1828800" lvl="3" indent="-317500" algn="l">
              <a:lnSpc>
                <a:spcPct val="100000"/>
              </a:lnSpc>
              <a:spcBef>
                <a:spcPts val="400"/>
              </a:spcBef>
              <a:spcAft>
                <a:spcPts val="0"/>
              </a:spcAft>
              <a:buSzPts val="1400"/>
              <a:buChar char="−"/>
              <a:defRPr/>
            </a:lvl4pPr>
            <a:lvl5pPr marL="2286000" lvl="4" indent="-317500" algn="l">
              <a:lnSpc>
                <a:spcPct val="10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0"/>
              </a:spcAft>
              <a:buSzPts val="1400"/>
              <a:buChar char="•"/>
              <a:defRPr/>
            </a:lvl9pPr>
          </a:lstStyle>
          <a:p>
            <a:endParaRPr/>
          </a:p>
        </p:txBody>
      </p:sp>
      <p:sp>
        <p:nvSpPr>
          <p:cNvPr id="28" name="Google Shape;28;p4"/>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2" name="Google Shape;71;p10">
            <a:extLst>
              <a:ext uri="{FF2B5EF4-FFF2-40B4-BE49-F238E27FC236}">
                <a16:creationId xmlns:a16="http://schemas.microsoft.com/office/drawing/2014/main" id="{160DA892-0E2A-E5F8-B2FB-54CC335BD982}"/>
              </a:ext>
            </a:extLst>
          </p:cNvPr>
          <p:cNvPicPr preferRelativeResize="0"/>
          <p:nvPr userDrawn="1"/>
        </p:nvPicPr>
        <p:blipFill rotWithShape="1">
          <a:blip r:embed="rId2">
            <a:alphaModFix/>
          </a:blip>
          <a:srcRect/>
          <a:stretch/>
        </p:blipFill>
        <p:spPr>
          <a:xfrm>
            <a:off x="548878" y="4880316"/>
            <a:ext cx="738347" cy="1215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21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172" name="Google Shape;172;p23"/>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800"/>
              </a:spcBef>
              <a:spcAft>
                <a:spcPts val="0"/>
              </a:spcAft>
              <a:buSzPts val="1400"/>
              <a:buChar char="•"/>
              <a:defRPr/>
            </a:lvl1pPr>
            <a:lvl2pPr marL="914400" lvl="1" indent="-317500" algn="l" rtl="0">
              <a:lnSpc>
                <a:spcPct val="100000"/>
              </a:lnSpc>
              <a:spcBef>
                <a:spcPts val="400"/>
              </a:spcBef>
              <a:spcAft>
                <a:spcPts val="0"/>
              </a:spcAft>
              <a:buSzPts val="1400"/>
              <a:buChar char="−"/>
              <a:defRPr/>
            </a:lvl2pPr>
            <a:lvl3pPr marL="1371600" lvl="2" indent="-317500" algn="l" rtl="0">
              <a:lnSpc>
                <a:spcPct val="100000"/>
              </a:lnSpc>
              <a:spcBef>
                <a:spcPts val="400"/>
              </a:spcBef>
              <a:spcAft>
                <a:spcPts val="0"/>
              </a:spcAft>
              <a:buSzPts val="1400"/>
              <a:buChar char="−"/>
              <a:defRPr/>
            </a:lvl3pPr>
            <a:lvl4pPr marL="1828800" lvl="3" indent="-317500" algn="l" rtl="0">
              <a:lnSpc>
                <a:spcPct val="100000"/>
              </a:lnSpc>
              <a:spcBef>
                <a:spcPts val="400"/>
              </a:spcBef>
              <a:spcAft>
                <a:spcPts val="0"/>
              </a:spcAft>
              <a:buSzPts val="1400"/>
              <a:buChar char="−"/>
              <a:defRPr/>
            </a:lvl4pPr>
            <a:lvl5pPr marL="2286000" lvl="4" indent="-317500" algn="l" rtl="0">
              <a:lnSpc>
                <a:spcPct val="100000"/>
              </a:lnSpc>
              <a:spcBef>
                <a:spcPts val="400"/>
              </a:spcBef>
              <a:spcAft>
                <a:spcPts val="0"/>
              </a:spcAft>
              <a:buSzPts val="14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173" name="Google Shape;173;p23"/>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chlussfolie">
  <p:cSld name="Schlussfolie">
    <p:spTree>
      <p:nvGrpSpPr>
        <p:cNvPr id="1" name="Shape 174"/>
        <p:cNvGrpSpPr/>
        <p:nvPr/>
      </p:nvGrpSpPr>
      <p:grpSpPr>
        <a:xfrm>
          <a:off x="0" y="0"/>
          <a:ext cx="0" cy="0"/>
          <a:chOff x="0" y="0"/>
          <a:chExt cx="0" cy="0"/>
        </a:xfrm>
      </p:grpSpPr>
      <p:sp>
        <p:nvSpPr>
          <p:cNvPr id="175" name="Google Shape;175;p24"/>
          <p:cNvSpPr txBox="1">
            <a:spLocks noGrp="1"/>
          </p:cNvSpPr>
          <p:nvPr>
            <p:ph type="body" idx="1"/>
          </p:nvPr>
        </p:nvSpPr>
        <p:spPr>
          <a:xfrm>
            <a:off x="548878" y="1601619"/>
            <a:ext cx="8046300" cy="29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1400"/>
              <a:buNone/>
              <a:defRPr>
                <a:solidFill>
                  <a:schemeClr val="dk1"/>
                </a:solidFill>
              </a:defRPr>
            </a:lvl1pPr>
            <a:lvl2pPr marL="914400" lvl="1" indent="-228600" algn="l" rtl="0">
              <a:lnSpc>
                <a:spcPct val="100000"/>
              </a:lnSpc>
              <a:spcBef>
                <a:spcPts val="400"/>
              </a:spcBef>
              <a:spcAft>
                <a:spcPts val="0"/>
              </a:spcAft>
              <a:buClr>
                <a:schemeClr val="lt1"/>
              </a:buClr>
              <a:buSzPts val="1400"/>
              <a:buNone/>
              <a:defRPr>
                <a:solidFill>
                  <a:schemeClr val="lt1"/>
                </a:solidFill>
              </a:defRPr>
            </a:lvl2pPr>
            <a:lvl3pPr marL="1371600" lvl="2" indent="-228600" algn="l" rtl="0">
              <a:lnSpc>
                <a:spcPct val="100000"/>
              </a:lnSpc>
              <a:spcBef>
                <a:spcPts val="400"/>
              </a:spcBef>
              <a:spcAft>
                <a:spcPts val="0"/>
              </a:spcAft>
              <a:buClr>
                <a:schemeClr val="lt1"/>
              </a:buClr>
              <a:buSzPts val="1400"/>
              <a:buNone/>
              <a:defRPr>
                <a:solidFill>
                  <a:schemeClr val="lt1"/>
                </a:solidFill>
              </a:defRPr>
            </a:lvl3pPr>
            <a:lvl4pPr marL="1828800" lvl="3" indent="-228600" algn="l" rtl="0">
              <a:lnSpc>
                <a:spcPct val="100000"/>
              </a:lnSpc>
              <a:spcBef>
                <a:spcPts val="400"/>
              </a:spcBef>
              <a:spcAft>
                <a:spcPts val="0"/>
              </a:spcAft>
              <a:buClr>
                <a:schemeClr val="lt1"/>
              </a:buClr>
              <a:buSzPts val="1400"/>
              <a:buNone/>
              <a:defRPr>
                <a:solidFill>
                  <a:schemeClr val="lt1"/>
                </a:solidFill>
              </a:defRPr>
            </a:lvl4pPr>
            <a:lvl5pPr marL="2286000" lvl="4" indent="-228600" algn="l" rtl="0">
              <a:lnSpc>
                <a:spcPct val="100000"/>
              </a:lnSpc>
              <a:spcBef>
                <a:spcPts val="400"/>
              </a:spcBef>
              <a:spcAft>
                <a:spcPts val="0"/>
              </a:spcAft>
              <a:buClr>
                <a:schemeClr val="lt1"/>
              </a:buClr>
              <a:buSzPts val="1400"/>
              <a:buNone/>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6" name="Google Shape;176;p24"/>
          <p:cNvSpPr>
            <a:spLocks noGrp="1"/>
          </p:cNvSpPr>
          <p:nvPr>
            <p:ph type="pic" idx="2"/>
          </p:nvPr>
        </p:nvSpPr>
        <p:spPr>
          <a:xfrm>
            <a:off x="7650122" y="4866816"/>
            <a:ext cx="945000" cy="135000"/>
          </a:xfrm>
          <a:prstGeom prst="rect">
            <a:avLst/>
          </a:prstGeom>
          <a:noFill/>
          <a:ln>
            <a:noFill/>
          </a:ln>
        </p:spPr>
      </p:sp>
      <p:pic>
        <p:nvPicPr>
          <p:cNvPr id="177" name="Google Shape;177;p24"/>
          <p:cNvPicPr preferRelativeResize="0"/>
          <p:nvPr/>
        </p:nvPicPr>
        <p:blipFill rotWithShape="1">
          <a:blip r:embed="rId2">
            <a:alphaModFix/>
          </a:blip>
          <a:srcRect/>
          <a:stretch/>
        </p:blipFill>
        <p:spPr>
          <a:xfrm>
            <a:off x="548879" y="270404"/>
            <a:ext cx="1324175" cy="216000"/>
          </a:xfrm>
          <a:prstGeom prst="rect">
            <a:avLst/>
          </a:prstGeom>
          <a:noFill/>
          <a:ln>
            <a:noFill/>
          </a:ln>
        </p:spPr>
      </p:pic>
      <p:sp>
        <p:nvSpPr>
          <p:cNvPr id="178" name="Google Shape;178;p24"/>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023">
          <p15:clr>
            <a:srgbClr val="FBAE40"/>
          </p15:clr>
        </p15:guide>
        <p15:guide id="2" orient="horz" pos="480">
          <p15:clr>
            <a:srgbClr val="FBAE40"/>
          </p15:clr>
        </p15:guide>
        <p15:guide id="3" orient="horz" pos="29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179"/>
        <p:cNvGrpSpPr/>
        <p:nvPr/>
      </p:nvGrpSpPr>
      <p:grpSpPr>
        <a:xfrm>
          <a:off x="0" y="0"/>
          <a:ext cx="0" cy="0"/>
          <a:chOff x="0" y="0"/>
          <a:chExt cx="0" cy="0"/>
        </a:xfrm>
      </p:grpSpPr>
      <p:sp>
        <p:nvSpPr>
          <p:cNvPr id="180" name="Google Shape;180;p25"/>
          <p:cNvSpPr>
            <a:spLocks noGrp="1"/>
          </p:cNvSpPr>
          <p:nvPr>
            <p:ph type="pic" idx="2"/>
          </p:nvPr>
        </p:nvSpPr>
        <p:spPr>
          <a:xfrm>
            <a:off x="548879" y="762000"/>
            <a:ext cx="8046300" cy="3942000"/>
          </a:xfrm>
          <a:prstGeom prst="rect">
            <a:avLst/>
          </a:prstGeom>
          <a:noFill/>
          <a:ln>
            <a:noFill/>
          </a:ln>
        </p:spPr>
      </p:sp>
      <p:sp>
        <p:nvSpPr>
          <p:cNvPr id="181" name="Google Shape;181;p25"/>
          <p:cNvSpPr txBox="1">
            <a:spLocks noGrp="1"/>
          </p:cNvSpPr>
          <p:nvPr>
            <p:ph type="ctrTitle"/>
          </p:nvPr>
        </p:nvSpPr>
        <p:spPr>
          <a:xfrm>
            <a:off x="4878000" y="2218121"/>
            <a:ext cx="4266000" cy="1701000"/>
          </a:xfrm>
          <a:prstGeom prst="rect">
            <a:avLst/>
          </a:prstGeom>
          <a:solidFill>
            <a:schemeClr val="accent2"/>
          </a:solidFill>
          <a:ln>
            <a:noFill/>
          </a:ln>
        </p:spPr>
        <p:txBody>
          <a:bodyPr spcFirstLastPara="1" wrap="square" lIns="243000" tIns="189000" rIns="0" bIns="0" anchor="t" anchorCtr="0">
            <a:noAutofit/>
          </a:bodyPr>
          <a:lstStyle>
            <a:lvl1pPr lvl="0" algn="l" rtl="0">
              <a:lnSpc>
                <a:spcPct val="100000"/>
              </a:lnSpc>
              <a:spcBef>
                <a:spcPts val="0"/>
              </a:spcBef>
              <a:spcAft>
                <a:spcPts val="0"/>
              </a:spcAft>
              <a:buClr>
                <a:schemeClr val="lt1"/>
              </a:buClr>
              <a:buSzPts val="2700"/>
              <a:buFont typeface="Arial"/>
              <a:buNone/>
              <a:defRPr sz="2700">
                <a:solidFill>
                  <a:schemeClr val="lt1"/>
                </a:solidFill>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pic>
        <p:nvPicPr>
          <p:cNvPr id="182" name="Google Shape;182;p25"/>
          <p:cNvPicPr preferRelativeResize="0"/>
          <p:nvPr/>
        </p:nvPicPr>
        <p:blipFill rotWithShape="1">
          <a:blip r:embed="rId2">
            <a:alphaModFix/>
          </a:blip>
          <a:srcRect/>
          <a:stretch/>
        </p:blipFill>
        <p:spPr>
          <a:xfrm>
            <a:off x="548879" y="270404"/>
            <a:ext cx="1324175" cy="216000"/>
          </a:xfrm>
          <a:prstGeom prst="rect">
            <a:avLst/>
          </a:prstGeom>
          <a:noFill/>
          <a:ln>
            <a:noFill/>
          </a:ln>
        </p:spPr>
      </p:pic>
      <p:sp>
        <p:nvSpPr>
          <p:cNvPr id="183" name="Google Shape;183;p25"/>
          <p:cNvSpPr txBox="1">
            <a:spLocks noGrp="1"/>
          </p:cNvSpPr>
          <p:nvPr>
            <p:ph type="body" idx="1"/>
          </p:nvPr>
        </p:nvSpPr>
        <p:spPr>
          <a:xfrm>
            <a:off x="5133908" y="3479750"/>
            <a:ext cx="3240000" cy="351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lt1"/>
              </a:buClr>
              <a:buSzPts val="1400"/>
              <a:buNone/>
              <a:defRPr>
                <a:solidFill>
                  <a:schemeClr val="lt1"/>
                </a:solidFill>
              </a:defRPr>
            </a:lvl1pPr>
            <a:lvl2pPr marL="914400" lvl="1" indent="-228600" algn="l" rtl="0">
              <a:lnSpc>
                <a:spcPct val="100000"/>
              </a:lnSpc>
              <a:spcBef>
                <a:spcPts val="0"/>
              </a:spcBef>
              <a:spcAft>
                <a:spcPts val="0"/>
              </a:spcAft>
              <a:buClr>
                <a:schemeClr val="lt1"/>
              </a:buClr>
              <a:buSzPts val="1400"/>
              <a:buNone/>
              <a:defRPr>
                <a:solidFill>
                  <a:schemeClr val="lt1"/>
                </a:solidFill>
              </a:defRPr>
            </a:lvl2pPr>
            <a:lvl3pPr marL="1371600" lvl="2" indent="-228600" algn="l" rtl="0">
              <a:lnSpc>
                <a:spcPct val="100000"/>
              </a:lnSpc>
              <a:spcBef>
                <a:spcPts val="0"/>
              </a:spcBef>
              <a:spcAft>
                <a:spcPts val="0"/>
              </a:spcAft>
              <a:buClr>
                <a:schemeClr val="lt1"/>
              </a:buClr>
              <a:buSzPts val="1400"/>
              <a:buNone/>
              <a:defRPr>
                <a:solidFill>
                  <a:schemeClr val="lt1"/>
                </a:solidFill>
              </a:defRPr>
            </a:lvl3pPr>
            <a:lvl4pPr marL="1828800" lvl="3" indent="-228600" algn="l" rtl="0">
              <a:lnSpc>
                <a:spcPct val="100000"/>
              </a:lnSpc>
              <a:spcBef>
                <a:spcPts val="0"/>
              </a:spcBef>
              <a:spcAft>
                <a:spcPts val="0"/>
              </a:spcAft>
              <a:buClr>
                <a:schemeClr val="lt1"/>
              </a:buClr>
              <a:buSzPts val="1400"/>
              <a:buNone/>
              <a:defRPr>
                <a:solidFill>
                  <a:schemeClr val="lt1"/>
                </a:solidFill>
              </a:defRPr>
            </a:lvl4pPr>
            <a:lvl5pPr marL="2286000" lvl="4" indent="-228600" algn="l" rtl="0">
              <a:lnSpc>
                <a:spcPct val="100000"/>
              </a:lnSpc>
              <a:spcBef>
                <a:spcPts val="0"/>
              </a:spcBef>
              <a:spcAft>
                <a:spcPts val="0"/>
              </a:spcAft>
              <a:buClr>
                <a:schemeClr val="lt1"/>
              </a:buClr>
              <a:buSzPts val="1400"/>
              <a:buNone/>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4" name="Google Shape;184;p25"/>
          <p:cNvSpPr>
            <a:spLocks noGrp="1"/>
          </p:cNvSpPr>
          <p:nvPr>
            <p:ph type="pic" idx="3"/>
          </p:nvPr>
        </p:nvSpPr>
        <p:spPr>
          <a:xfrm>
            <a:off x="7650122" y="4866816"/>
            <a:ext cx="945000" cy="135000"/>
          </a:xfrm>
          <a:prstGeom prst="rect">
            <a:avLst/>
          </a:prstGeom>
          <a:noFill/>
          <a:ln>
            <a:noFill/>
          </a:ln>
        </p:spPr>
      </p:sp>
      <p:sp>
        <p:nvSpPr>
          <p:cNvPr id="185" name="Google Shape;185;p25"/>
          <p:cNvSpPr txBox="1">
            <a:spLocks noGrp="1"/>
          </p:cNvSpPr>
          <p:nvPr>
            <p:ph type="body" idx="4"/>
          </p:nvPr>
        </p:nvSpPr>
        <p:spPr>
          <a:xfrm>
            <a:off x="7272337" y="237600"/>
            <a:ext cx="1350000" cy="2700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dk1"/>
              </a:buClr>
              <a:buSzPts val="900"/>
              <a:buNone/>
              <a:defRPr sz="900"/>
            </a:lvl1pPr>
            <a:lvl2pPr marL="914400" lvl="1" indent="-285750" algn="l" rtl="0">
              <a:lnSpc>
                <a:spcPct val="100000"/>
              </a:lnSpc>
              <a:spcBef>
                <a:spcPts val="400"/>
              </a:spcBef>
              <a:spcAft>
                <a:spcPts val="0"/>
              </a:spcAft>
              <a:buClr>
                <a:schemeClr val="dk1"/>
              </a:buClr>
              <a:buSzPts val="900"/>
              <a:buChar char="−"/>
              <a:defRPr sz="900"/>
            </a:lvl2pPr>
            <a:lvl3pPr marL="1371600" lvl="2" indent="-285750" algn="l" rtl="0">
              <a:lnSpc>
                <a:spcPct val="100000"/>
              </a:lnSpc>
              <a:spcBef>
                <a:spcPts val="400"/>
              </a:spcBef>
              <a:spcAft>
                <a:spcPts val="0"/>
              </a:spcAft>
              <a:buClr>
                <a:schemeClr val="dk1"/>
              </a:buClr>
              <a:buSzPts val="900"/>
              <a:buChar char="−"/>
              <a:defRPr sz="900"/>
            </a:lvl3pPr>
            <a:lvl4pPr marL="1828800" lvl="3" indent="-285750" algn="l" rtl="0">
              <a:lnSpc>
                <a:spcPct val="100000"/>
              </a:lnSpc>
              <a:spcBef>
                <a:spcPts val="400"/>
              </a:spcBef>
              <a:spcAft>
                <a:spcPts val="0"/>
              </a:spcAft>
              <a:buClr>
                <a:schemeClr val="dk1"/>
              </a:buClr>
              <a:buSzPts val="900"/>
              <a:buChar char="−"/>
              <a:defRPr sz="900"/>
            </a:lvl4pPr>
            <a:lvl5pPr marL="2286000" lvl="4" indent="-285750" algn="l" rtl="0">
              <a:lnSpc>
                <a:spcPct val="100000"/>
              </a:lnSpc>
              <a:spcBef>
                <a:spcPts val="400"/>
              </a:spcBef>
              <a:spcAft>
                <a:spcPts val="0"/>
              </a:spcAft>
              <a:buClr>
                <a:schemeClr val="dk1"/>
              </a:buClr>
              <a:buSzPts val="900"/>
              <a:buChar char="−"/>
              <a:defRPr sz="9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6" name="Google Shape;186;p25"/>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480">
          <p15:clr>
            <a:srgbClr val="FBAE40"/>
          </p15:clr>
        </p15:guide>
        <p15:guide id="2" orient="horz" pos="296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187"/>
        <p:cNvGrpSpPr/>
        <p:nvPr/>
      </p:nvGrpSpPr>
      <p:grpSpPr>
        <a:xfrm>
          <a:off x="0" y="0"/>
          <a:ext cx="0" cy="0"/>
          <a:chOff x="0" y="0"/>
          <a:chExt cx="0" cy="0"/>
        </a:xfrm>
      </p:grpSpPr>
      <p:sp>
        <p:nvSpPr>
          <p:cNvPr id="188" name="Google Shape;188;p26"/>
          <p:cNvSpPr/>
          <p:nvPr/>
        </p:nvSpPr>
        <p:spPr>
          <a:xfrm>
            <a:off x="548879" y="762000"/>
            <a:ext cx="8046300" cy="3943200"/>
          </a:xfrm>
          <a:prstGeom prst="rect">
            <a:avLst/>
          </a:prstGeom>
          <a:solidFill>
            <a:srgbClr val="485A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9" name="Google Shape;189;p26"/>
          <p:cNvSpPr txBox="1">
            <a:spLocks noGrp="1"/>
          </p:cNvSpPr>
          <p:nvPr>
            <p:ph type="ctrTitle"/>
          </p:nvPr>
        </p:nvSpPr>
        <p:spPr>
          <a:xfrm>
            <a:off x="-1" y="1455304"/>
            <a:ext cx="7641000" cy="2565000"/>
          </a:xfrm>
          <a:prstGeom prst="rect">
            <a:avLst/>
          </a:prstGeom>
          <a:solidFill>
            <a:srgbClr val="72791C"/>
          </a:solidFill>
          <a:ln>
            <a:noFill/>
          </a:ln>
        </p:spPr>
        <p:txBody>
          <a:bodyPr spcFirstLastPara="1" wrap="square" lIns="810000" tIns="189000" rIns="0" bIns="0" anchor="t" anchorCtr="0">
            <a:noAutofit/>
          </a:bodyPr>
          <a:lstStyle>
            <a:lvl1pPr lvl="0" algn="l" rtl="0">
              <a:lnSpc>
                <a:spcPct val="100000"/>
              </a:lnSpc>
              <a:spcBef>
                <a:spcPts val="0"/>
              </a:spcBef>
              <a:spcAft>
                <a:spcPts val="0"/>
              </a:spcAft>
              <a:buClr>
                <a:schemeClr val="lt1"/>
              </a:buClr>
              <a:buSzPts val="2700"/>
              <a:buFont typeface="Arial"/>
              <a:buNone/>
              <a:defRPr sz="2700">
                <a:solidFill>
                  <a:schemeClr val="lt1"/>
                </a:solidFill>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pic>
        <p:nvPicPr>
          <p:cNvPr id="190" name="Google Shape;190;p26"/>
          <p:cNvPicPr preferRelativeResize="0"/>
          <p:nvPr/>
        </p:nvPicPr>
        <p:blipFill rotWithShape="1">
          <a:blip r:embed="rId2">
            <a:alphaModFix/>
          </a:blip>
          <a:srcRect/>
          <a:stretch/>
        </p:blipFill>
        <p:spPr>
          <a:xfrm>
            <a:off x="548879" y="270404"/>
            <a:ext cx="1324175" cy="216000"/>
          </a:xfrm>
          <a:prstGeom prst="rect">
            <a:avLst/>
          </a:prstGeom>
          <a:noFill/>
          <a:ln>
            <a:noFill/>
          </a:ln>
        </p:spPr>
      </p:pic>
      <p:sp>
        <p:nvSpPr>
          <p:cNvPr id="191" name="Google Shape;191;p26"/>
          <p:cNvSpPr txBox="1">
            <a:spLocks noGrp="1"/>
          </p:cNvSpPr>
          <p:nvPr>
            <p:ph type="body" idx="1"/>
          </p:nvPr>
        </p:nvSpPr>
        <p:spPr>
          <a:xfrm>
            <a:off x="808887" y="3163413"/>
            <a:ext cx="6480000" cy="756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lt1"/>
              </a:buClr>
              <a:buSzPts val="1400"/>
              <a:buNone/>
              <a:defRPr>
                <a:solidFill>
                  <a:schemeClr val="lt1"/>
                </a:solidFill>
              </a:defRPr>
            </a:lvl1pPr>
            <a:lvl2pPr marL="914400" lvl="1" indent="-228600" algn="l" rtl="0">
              <a:lnSpc>
                <a:spcPct val="100000"/>
              </a:lnSpc>
              <a:spcBef>
                <a:spcPts val="0"/>
              </a:spcBef>
              <a:spcAft>
                <a:spcPts val="0"/>
              </a:spcAft>
              <a:buClr>
                <a:schemeClr val="lt1"/>
              </a:buClr>
              <a:buSzPts val="1400"/>
              <a:buNone/>
              <a:defRPr>
                <a:solidFill>
                  <a:schemeClr val="lt1"/>
                </a:solidFill>
              </a:defRPr>
            </a:lvl2pPr>
            <a:lvl3pPr marL="1371600" lvl="2" indent="-228600" algn="l" rtl="0">
              <a:lnSpc>
                <a:spcPct val="100000"/>
              </a:lnSpc>
              <a:spcBef>
                <a:spcPts val="0"/>
              </a:spcBef>
              <a:spcAft>
                <a:spcPts val="0"/>
              </a:spcAft>
              <a:buClr>
                <a:schemeClr val="lt1"/>
              </a:buClr>
              <a:buSzPts val="1400"/>
              <a:buNone/>
              <a:defRPr>
                <a:solidFill>
                  <a:schemeClr val="lt1"/>
                </a:solidFill>
              </a:defRPr>
            </a:lvl3pPr>
            <a:lvl4pPr marL="1828800" lvl="3" indent="-228600" algn="l" rtl="0">
              <a:lnSpc>
                <a:spcPct val="100000"/>
              </a:lnSpc>
              <a:spcBef>
                <a:spcPts val="0"/>
              </a:spcBef>
              <a:spcAft>
                <a:spcPts val="0"/>
              </a:spcAft>
              <a:buClr>
                <a:schemeClr val="lt1"/>
              </a:buClr>
              <a:buSzPts val="1400"/>
              <a:buNone/>
              <a:defRPr>
                <a:solidFill>
                  <a:schemeClr val="lt1"/>
                </a:solidFill>
              </a:defRPr>
            </a:lvl4pPr>
            <a:lvl5pPr marL="2286000" lvl="4" indent="-228600" algn="l" rtl="0">
              <a:lnSpc>
                <a:spcPct val="100000"/>
              </a:lnSpc>
              <a:spcBef>
                <a:spcPts val="0"/>
              </a:spcBef>
              <a:spcAft>
                <a:spcPts val="0"/>
              </a:spcAft>
              <a:buClr>
                <a:schemeClr val="lt1"/>
              </a:buClr>
              <a:buSzPts val="1400"/>
              <a:buNone/>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2" name="Google Shape;192;p26"/>
          <p:cNvSpPr>
            <a:spLocks noGrp="1"/>
          </p:cNvSpPr>
          <p:nvPr>
            <p:ph type="pic" idx="2"/>
          </p:nvPr>
        </p:nvSpPr>
        <p:spPr>
          <a:xfrm>
            <a:off x="7650122" y="4866816"/>
            <a:ext cx="945000" cy="135000"/>
          </a:xfrm>
          <a:prstGeom prst="rect">
            <a:avLst/>
          </a:prstGeom>
          <a:noFill/>
          <a:ln>
            <a:noFill/>
          </a:ln>
        </p:spPr>
      </p:sp>
      <p:sp>
        <p:nvSpPr>
          <p:cNvPr id="193" name="Google Shape;193;p26"/>
          <p:cNvSpPr txBox="1">
            <a:spLocks noGrp="1"/>
          </p:cNvSpPr>
          <p:nvPr>
            <p:ph type="body" idx="3"/>
          </p:nvPr>
        </p:nvSpPr>
        <p:spPr>
          <a:xfrm>
            <a:off x="7272337" y="237600"/>
            <a:ext cx="1350000" cy="2700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dk1"/>
              </a:buClr>
              <a:buSzPts val="900"/>
              <a:buNone/>
              <a:defRPr sz="900"/>
            </a:lvl1pPr>
            <a:lvl2pPr marL="914400" lvl="1" indent="-285750" algn="l" rtl="0">
              <a:lnSpc>
                <a:spcPct val="100000"/>
              </a:lnSpc>
              <a:spcBef>
                <a:spcPts val="400"/>
              </a:spcBef>
              <a:spcAft>
                <a:spcPts val="0"/>
              </a:spcAft>
              <a:buClr>
                <a:schemeClr val="dk1"/>
              </a:buClr>
              <a:buSzPts val="900"/>
              <a:buChar char="−"/>
              <a:defRPr sz="900"/>
            </a:lvl2pPr>
            <a:lvl3pPr marL="1371600" lvl="2" indent="-285750" algn="l" rtl="0">
              <a:lnSpc>
                <a:spcPct val="100000"/>
              </a:lnSpc>
              <a:spcBef>
                <a:spcPts val="400"/>
              </a:spcBef>
              <a:spcAft>
                <a:spcPts val="0"/>
              </a:spcAft>
              <a:buClr>
                <a:schemeClr val="dk1"/>
              </a:buClr>
              <a:buSzPts val="900"/>
              <a:buChar char="−"/>
              <a:defRPr sz="900"/>
            </a:lvl3pPr>
            <a:lvl4pPr marL="1828800" lvl="3" indent="-285750" algn="l" rtl="0">
              <a:lnSpc>
                <a:spcPct val="100000"/>
              </a:lnSpc>
              <a:spcBef>
                <a:spcPts val="400"/>
              </a:spcBef>
              <a:spcAft>
                <a:spcPts val="0"/>
              </a:spcAft>
              <a:buClr>
                <a:schemeClr val="dk1"/>
              </a:buClr>
              <a:buSzPts val="900"/>
              <a:buChar char="−"/>
              <a:defRPr sz="900"/>
            </a:lvl4pPr>
            <a:lvl5pPr marL="2286000" lvl="4" indent="-285750" algn="l" rtl="0">
              <a:lnSpc>
                <a:spcPct val="100000"/>
              </a:lnSpc>
              <a:spcBef>
                <a:spcPts val="400"/>
              </a:spcBef>
              <a:spcAft>
                <a:spcPts val="0"/>
              </a:spcAft>
              <a:buClr>
                <a:schemeClr val="dk1"/>
              </a:buClr>
              <a:buSzPts val="900"/>
              <a:buChar char="−"/>
              <a:defRPr sz="9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4" name="Google Shape;194;p26"/>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480">
          <p15:clr>
            <a:srgbClr val="FBAE40"/>
          </p15:clr>
        </p15:guide>
        <p15:guide id="2" orient="horz" pos="29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195"/>
        <p:cNvGrpSpPr/>
        <p:nvPr/>
      </p:nvGrpSpPr>
      <p:grpSpPr>
        <a:xfrm>
          <a:off x="0" y="0"/>
          <a:ext cx="0" cy="0"/>
          <a:chOff x="0" y="0"/>
          <a:chExt cx="0" cy="0"/>
        </a:xfrm>
      </p:grpSpPr>
      <p:sp>
        <p:nvSpPr>
          <p:cNvPr id="196" name="Google Shape;196;p27"/>
          <p:cNvSpPr txBox="1">
            <a:spLocks noGrp="1"/>
          </p:cNvSpPr>
          <p:nvPr>
            <p:ph type="ctrTitle"/>
          </p:nvPr>
        </p:nvSpPr>
        <p:spPr>
          <a:xfrm>
            <a:off x="548878" y="762000"/>
            <a:ext cx="8046300" cy="3942000"/>
          </a:xfrm>
          <a:prstGeom prst="rect">
            <a:avLst/>
          </a:prstGeom>
          <a:solidFill>
            <a:schemeClr val="accent2"/>
          </a:solidFill>
          <a:ln>
            <a:noFill/>
          </a:ln>
        </p:spPr>
        <p:txBody>
          <a:bodyPr spcFirstLastPara="1" wrap="square" lIns="243000" tIns="864000" rIns="0" bIns="0" anchor="t" anchorCtr="0">
            <a:noAutofit/>
          </a:bodyPr>
          <a:lstStyle>
            <a:lvl1pPr lvl="0" algn="l" rtl="0">
              <a:lnSpc>
                <a:spcPct val="100000"/>
              </a:lnSpc>
              <a:spcBef>
                <a:spcPts val="0"/>
              </a:spcBef>
              <a:spcAft>
                <a:spcPts val="0"/>
              </a:spcAft>
              <a:buClr>
                <a:schemeClr val="lt1"/>
              </a:buClr>
              <a:buSzPts val="2700"/>
              <a:buFont typeface="Arial"/>
              <a:buNone/>
              <a:defRPr sz="2700">
                <a:solidFill>
                  <a:schemeClr val="lt1"/>
                </a:solidFill>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pic>
        <p:nvPicPr>
          <p:cNvPr id="197" name="Google Shape;197;p27"/>
          <p:cNvPicPr preferRelativeResize="0"/>
          <p:nvPr/>
        </p:nvPicPr>
        <p:blipFill rotWithShape="1">
          <a:blip r:embed="rId2">
            <a:alphaModFix/>
          </a:blip>
          <a:srcRect/>
          <a:stretch/>
        </p:blipFill>
        <p:spPr>
          <a:xfrm>
            <a:off x="548879" y="270404"/>
            <a:ext cx="1324175" cy="216000"/>
          </a:xfrm>
          <a:prstGeom prst="rect">
            <a:avLst/>
          </a:prstGeom>
          <a:noFill/>
          <a:ln>
            <a:noFill/>
          </a:ln>
        </p:spPr>
      </p:pic>
      <p:sp>
        <p:nvSpPr>
          <p:cNvPr id="198" name="Google Shape;198;p27"/>
          <p:cNvSpPr txBox="1">
            <a:spLocks noGrp="1"/>
          </p:cNvSpPr>
          <p:nvPr>
            <p:ph type="body" idx="1"/>
          </p:nvPr>
        </p:nvSpPr>
        <p:spPr>
          <a:xfrm>
            <a:off x="808886" y="3841969"/>
            <a:ext cx="7533000" cy="756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lt1"/>
              </a:buClr>
              <a:buSzPts val="1400"/>
              <a:buNone/>
              <a:defRPr>
                <a:solidFill>
                  <a:schemeClr val="lt1"/>
                </a:solidFill>
              </a:defRPr>
            </a:lvl1pPr>
            <a:lvl2pPr marL="914400" lvl="1" indent="-228600" algn="l" rtl="0">
              <a:lnSpc>
                <a:spcPct val="100000"/>
              </a:lnSpc>
              <a:spcBef>
                <a:spcPts val="0"/>
              </a:spcBef>
              <a:spcAft>
                <a:spcPts val="0"/>
              </a:spcAft>
              <a:buClr>
                <a:schemeClr val="lt1"/>
              </a:buClr>
              <a:buSzPts val="1400"/>
              <a:buNone/>
              <a:defRPr>
                <a:solidFill>
                  <a:schemeClr val="lt1"/>
                </a:solidFill>
              </a:defRPr>
            </a:lvl2pPr>
            <a:lvl3pPr marL="1371600" lvl="2" indent="-228600" algn="l" rtl="0">
              <a:lnSpc>
                <a:spcPct val="100000"/>
              </a:lnSpc>
              <a:spcBef>
                <a:spcPts val="0"/>
              </a:spcBef>
              <a:spcAft>
                <a:spcPts val="0"/>
              </a:spcAft>
              <a:buClr>
                <a:schemeClr val="lt1"/>
              </a:buClr>
              <a:buSzPts val="1400"/>
              <a:buNone/>
              <a:defRPr>
                <a:solidFill>
                  <a:schemeClr val="lt1"/>
                </a:solidFill>
              </a:defRPr>
            </a:lvl3pPr>
            <a:lvl4pPr marL="1828800" lvl="3" indent="-228600" algn="l" rtl="0">
              <a:lnSpc>
                <a:spcPct val="100000"/>
              </a:lnSpc>
              <a:spcBef>
                <a:spcPts val="0"/>
              </a:spcBef>
              <a:spcAft>
                <a:spcPts val="0"/>
              </a:spcAft>
              <a:buClr>
                <a:schemeClr val="lt1"/>
              </a:buClr>
              <a:buSzPts val="1400"/>
              <a:buNone/>
              <a:defRPr>
                <a:solidFill>
                  <a:schemeClr val="lt1"/>
                </a:solidFill>
              </a:defRPr>
            </a:lvl4pPr>
            <a:lvl5pPr marL="2286000" lvl="4" indent="-228600" algn="l" rtl="0">
              <a:lnSpc>
                <a:spcPct val="100000"/>
              </a:lnSpc>
              <a:spcBef>
                <a:spcPts val="0"/>
              </a:spcBef>
              <a:spcAft>
                <a:spcPts val="0"/>
              </a:spcAft>
              <a:buClr>
                <a:schemeClr val="lt1"/>
              </a:buClr>
              <a:buSzPts val="1400"/>
              <a:buNone/>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9" name="Google Shape;199;p27"/>
          <p:cNvSpPr>
            <a:spLocks noGrp="1"/>
          </p:cNvSpPr>
          <p:nvPr>
            <p:ph type="pic" idx="2"/>
          </p:nvPr>
        </p:nvSpPr>
        <p:spPr>
          <a:xfrm>
            <a:off x="7650122" y="4866816"/>
            <a:ext cx="945000" cy="135000"/>
          </a:xfrm>
          <a:prstGeom prst="rect">
            <a:avLst/>
          </a:prstGeom>
          <a:noFill/>
          <a:ln>
            <a:noFill/>
          </a:ln>
        </p:spPr>
      </p:sp>
      <p:sp>
        <p:nvSpPr>
          <p:cNvPr id="200" name="Google Shape;200;p27"/>
          <p:cNvSpPr txBox="1">
            <a:spLocks noGrp="1"/>
          </p:cNvSpPr>
          <p:nvPr>
            <p:ph type="body" idx="3"/>
          </p:nvPr>
        </p:nvSpPr>
        <p:spPr>
          <a:xfrm>
            <a:off x="7272337" y="237600"/>
            <a:ext cx="1350000" cy="2700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dk1"/>
              </a:buClr>
              <a:buSzPts val="900"/>
              <a:buNone/>
              <a:defRPr sz="900"/>
            </a:lvl1pPr>
            <a:lvl2pPr marL="914400" lvl="1" indent="-285750" algn="l" rtl="0">
              <a:lnSpc>
                <a:spcPct val="100000"/>
              </a:lnSpc>
              <a:spcBef>
                <a:spcPts val="400"/>
              </a:spcBef>
              <a:spcAft>
                <a:spcPts val="0"/>
              </a:spcAft>
              <a:buClr>
                <a:schemeClr val="dk1"/>
              </a:buClr>
              <a:buSzPts val="900"/>
              <a:buChar char="−"/>
              <a:defRPr sz="900"/>
            </a:lvl2pPr>
            <a:lvl3pPr marL="1371600" lvl="2" indent="-285750" algn="l" rtl="0">
              <a:lnSpc>
                <a:spcPct val="100000"/>
              </a:lnSpc>
              <a:spcBef>
                <a:spcPts val="400"/>
              </a:spcBef>
              <a:spcAft>
                <a:spcPts val="0"/>
              </a:spcAft>
              <a:buClr>
                <a:schemeClr val="dk1"/>
              </a:buClr>
              <a:buSzPts val="900"/>
              <a:buChar char="−"/>
              <a:defRPr sz="900"/>
            </a:lvl3pPr>
            <a:lvl4pPr marL="1828800" lvl="3" indent="-285750" algn="l" rtl="0">
              <a:lnSpc>
                <a:spcPct val="100000"/>
              </a:lnSpc>
              <a:spcBef>
                <a:spcPts val="400"/>
              </a:spcBef>
              <a:spcAft>
                <a:spcPts val="0"/>
              </a:spcAft>
              <a:buClr>
                <a:schemeClr val="dk1"/>
              </a:buClr>
              <a:buSzPts val="900"/>
              <a:buChar char="−"/>
              <a:defRPr sz="900"/>
            </a:lvl4pPr>
            <a:lvl5pPr marL="2286000" lvl="4" indent="-285750" algn="l" rtl="0">
              <a:lnSpc>
                <a:spcPct val="100000"/>
              </a:lnSpc>
              <a:spcBef>
                <a:spcPts val="400"/>
              </a:spcBef>
              <a:spcAft>
                <a:spcPts val="0"/>
              </a:spcAft>
              <a:buClr>
                <a:schemeClr val="dk1"/>
              </a:buClr>
              <a:buSzPts val="900"/>
              <a:buChar char="−"/>
              <a:defRPr sz="9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1" name="Google Shape;201;p27"/>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480">
          <p15:clr>
            <a:srgbClr val="FBAE40"/>
          </p15:clr>
        </p15:guide>
        <p15:guide id="2" orient="horz" pos="296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202"/>
        <p:cNvGrpSpPr/>
        <p:nvPr/>
      </p:nvGrpSpPr>
      <p:grpSpPr>
        <a:xfrm>
          <a:off x="0" y="0"/>
          <a:ext cx="0" cy="0"/>
          <a:chOff x="0" y="0"/>
          <a:chExt cx="0" cy="0"/>
        </a:xfrm>
      </p:grpSpPr>
      <p:sp>
        <p:nvSpPr>
          <p:cNvPr id="203" name="Google Shape;203;p28"/>
          <p:cNvSpPr>
            <a:spLocks noGrp="1"/>
          </p:cNvSpPr>
          <p:nvPr>
            <p:ph type="pic" idx="2"/>
          </p:nvPr>
        </p:nvSpPr>
        <p:spPr>
          <a:xfrm>
            <a:off x="548879" y="762000"/>
            <a:ext cx="8046300" cy="3942000"/>
          </a:xfrm>
          <a:prstGeom prst="rect">
            <a:avLst/>
          </a:prstGeom>
          <a:noFill/>
          <a:ln>
            <a:noFill/>
          </a:ln>
        </p:spPr>
      </p:sp>
      <p:sp>
        <p:nvSpPr>
          <p:cNvPr id="204" name="Google Shape;204;p28"/>
          <p:cNvSpPr txBox="1">
            <a:spLocks noGrp="1"/>
          </p:cNvSpPr>
          <p:nvPr>
            <p:ph type="ctrTitle"/>
          </p:nvPr>
        </p:nvSpPr>
        <p:spPr>
          <a:xfrm>
            <a:off x="0" y="1675153"/>
            <a:ext cx="4428000" cy="2079000"/>
          </a:xfrm>
          <a:prstGeom prst="rect">
            <a:avLst/>
          </a:prstGeom>
          <a:solidFill>
            <a:srgbClr val="007A96"/>
          </a:solidFill>
          <a:ln>
            <a:noFill/>
          </a:ln>
        </p:spPr>
        <p:txBody>
          <a:bodyPr spcFirstLastPara="1" wrap="square" lIns="810000" tIns="189000" rIns="0" bIns="0" anchor="t" anchorCtr="0">
            <a:noAutofit/>
          </a:bodyPr>
          <a:lstStyle>
            <a:lvl1pPr lvl="0" algn="l" rtl="0">
              <a:lnSpc>
                <a:spcPct val="100000"/>
              </a:lnSpc>
              <a:spcBef>
                <a:spcPts val="0"/>
              </a:spcBef>
              <a:spcAft>
                <a:spcPts val="0"/>
              </a:spcAft>
              <a:buClr>
                <a:schemeClr val="lt1"/>
              </a:buClr>
              <a:buSzPts val="2700"/>
              <a:buFont typeface="Arial"/>
              <a:buNone/>
              <a:defRPr sz="2700">
                <a:solidFill>
                  <a:schemeClr val="lt1"/>
                </a:solidFill>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pic>
        <p:nvPicPr>
          <p:cNvPr id="205" name="Google Shape;205;p28"/>
          <p:cNvPicPr preferRelativeResize="0"/>
          <p:nvPr/>
        </p:nvPicPr>
        <p:blipFill rotWithShape="1">
          <a:blip r:embed="rId2">
            <a:alphaModFix/>
          </a:blip>
          <a:srcRect/>
          <a:stretch/>
        </p:blipFill>
        <p:spPr>
          <a:xfrm>
            <a:off x="545754" y="171015"/>
            <a:ext cx="2759401" cy="414381"/>
          </a:xfrm>
          <a:prstGeom prst="rect">
            <a:avLst/>
          </a:prstGeom>
          <a:noFill/>
          <a:ln>
            <a:noFill/>
          </a:ln>
        </p:spPr>
      </p:pic>
      <p:sp>
        <p:nvSpPr>
          <p:cNvPr id="206" name="Google Shape;206;p28"/>
          <p:cNvSpPr txBox="1">
            <a:spLocks noGrp="1"/>
          </p:cNvSpPr>
          <p:nvPr>
            <p:ph type="body" idx="1"/>
          </p:nvPr>
        </p:nvSpPr>
        <p:spPr>
          <a:xfrm>
            <a:off x="808887" y="2895371"/>
            <a:ext cx="3510000" cy="756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lt1"/>
              </a:buClr>
              <a:buSzPts val="1400"/>
              <a:buNone/>
              <a:defRPr>
                <a:solidFill>
                  <a:schemeClr val="lt1"/>
                </a:solidFill>
              </a:defRPr>
            </a:lvl1pPr>
            <a:lvl2pPr marL="914400" lvl="1" indent="-228600" algn="l" rtl="0">
              <a:lnSpc>
                <a:spcPct val="100000"/>
              </a:lnSpc>
              <a:spcBef>
                <a:spcPts val="0"/>
              </a:spcBef>
              <a:spcAft>
                <a:spcPts val="0"/>
              </a:spcAft>
              <a:buClr>
                <a:schemeClr val="lt1"/>
              </a:buClr>
              <a:buSzPts val="1400"/>
              <a:buNone/>
              <a:defRPr>
                <a:solidFill>
                  <a:schemeClr val="lt1"/>
                </a:solidFill>
              </a:defRPr>
            </a:lvl2pPr>
            <a:lvl3pPr marL="1371600" lvl="2" indent="-228600" algn="l" rtl="0">
              <a:lnSpc>
                <a:spcPct val="100000"/>
              </a:lnSpc>
              <a:spcBef>
                <a:spcPts val="0"/>
              </a:spcBef>
              <a:spcAft>
                <a:spcPts val="0"/>
              </a:spcAft>
              <a:buClr>
                <a:schemeClr val="lt1"/>
              </a:buClr>
              <a:buSzPts val="1400"/>
              <a:buNone/>
              <a:defRPr>
                <a:solidFill>
                  <a:schemeClr val="lt1"/>
                </a:solidFill>
              </a:defRPr>
            </a:lvl3pPr>
            <a:lvl4pPr marL="1828800" lvl="3" indent="-228600" algn="l" rtl="0">
              <a:lnSpc>
                <a:spcPct val="100000"/>
              </a:lnSpc>
              <a:spcBef>
                <a:spcPts val="0"/>
              </a:spcBef>
              <a:spcAft>
                <a:spcPts val="0"/>
              </a:spcAft>
              <a:buClr>
                <a:schemeClr val="lt1"/>
              </a:buClr>
              <a:buSzPts val="1400"/>
              <a:buNone/>
              <a:defRPr>
                <a:solidFill>
                  <a:schemeClr val="lt1"/>
                </a:solidFill>
              </a:defRPr>
            </a:lvl4pPr>
            <a:lvl5pPr marL="2286000" lvl="4" indent="-228600" algn="l" rtl="0">
              <a:lnSpc>
                <a:spcPct val="100000"/>
              </a:lnSpc>
              <a:spcBef>
                <a:spcPts val="0"/>
              </a:spcBef>
              <a:spcAft>
                <a:spcPts val="0"/>
              </a:spcAft>
              <a:buClr>
                <a:schemeClr val="lt1"/>
              </a:buClr>
              <a:buSzPts val="1400"/>
              <a:buNone/>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7" name="Google Shape;207;p28"/>
          <p:cNvSpPr>
            <a:spLocks noGrp="1"/>
          </p:cNvSpPr>
          <p:nvPr>
            <p:ph type="pic" idx="3"/>
          </p:nvPr>
        </p:nvSpPr>
        <p:spPr>
          <a:xfrm>
            <a:off x="7650122" y="4866816"/>
            <a:ext cx="945000" cy="135000"/>
          </a:xfrm>
          <a:prstGeom prst="rect">
            <a:avLst/>
          </a:prstGeom>
          <a:noFill/>
          <a:ln>
            <a:noFill/>
          </a:ln>
        </p:spPr>
      </p:sp>
      <p:sp>
        <p:nvSpPr>
          <p:cNvPr id="208" name="Google Shape;208;p28"/>
          <p:cNvSpPr txBox="1">
            <a:spLocks noGrp="1"/>
          </p:cNvSpPr>
          <p:nvPr>
            <p:ph type="body" idx="4"/>
          </p:nvPr>
        </p:nvSpPr>
        <p:spPr>
          <a:xfrm>
            <a:off x="7272337" y="237600"/>
            <a:ext cx="1350000" cy="2700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dk1"/>
              </a:buClr>
              <a:buSzPts val="900"/>
              <a:buNone/>
              <a:defRPr sz="900"/>
            </a:lvl1pPr>
            <a:lvl2pPr marL="914400" lvl="1" indent="-285750" algn="l" rtl="0">
              <a:lnSpc>
                <a:spcPct val="100000"/>
              </a:lnSpc>
              <a:spcBef>
                <a:spcPts val="400"/>
              </a:spcBef>
              <a:spcAft>
                <a:spcPts val="0"/>
              </a:spcAft>
              <a:buClr>
                <a:schemeClr val="dk1"/>
              </a:buClr>
              <a:buSzPts val="900"/>
              <a:buChar char="−"/>
              <a:defRPr sz="900"/>
            </a:lvl2pPr>
            <a:lvl3pPr marL="1371600" lvl="2" indent="-285750" algn="l" rtl="0">
              <a:lnSpc>
                <a:spcPct val="100000"/>
              </a:lnSpc>
              <a:spcBef>
                <a:spcPts val="400"/>
              </a:spcBef>
              <a:spcAft>
                <a:spcPts val="0"/>
              </a:spcAft>
              <a:buClr>
                <a:schemeClr val="dk1"/>
              </a:buClr>
              <a:buSzPts val="900"/>
              <a:buChar char="−"/>
              <a:defRPr sz="900"/>
            </a:lvl3pPr>
            <a:lvl4pPr marL="1828800" lvl="3" indent="-285750" algn="l" rtl="0">
              <a:lnSpc>
                <a:spcPct val="100000"/>
              </a:lnSpc>
              <a:spcBef>
                <a:spcPts val="400"/>
              </a:spcBef>
              <a:spcAft>
                <a:spcPts val="0"/>
              </a:spcAft>
              <a:buClr>
                <a:schemeClr val="dk1"/>
              </a:buClr>
              <a:buSzPts val="900"/>
              <a:buChar char="−"/>
              <a:defRPr sz="900"/>
            </a:lvl4pPr>
            <a:lvl5pPr marL="2286000" lvl="4" indent="-285750" algn="l" rtl="0">
              <a:lnSpc>
                <a:spcPct val="100000"/>
              </a:lnSpc>
              <a:spcBef>
                <a:spcPts val="400"/>
              </a:spcBef>
              <a:spcAft>
                <a:spcPts val="0"/>
              </a:spcAft>
              <a:buClr>
                <a:schemeClr val="dk1"/>
              </a:buClr>
              <a:buSzPts val="900"/>
              <a:buChar char="−"/>
              <a:defRPr sz="9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9" name="Google Shape;209;p28"/>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480">
          <p15:clr>
            <a:srgbClr val="FBAE40"/>
          </p15:clr>
        </p15:guide>
        <p15:guide id="2" orient="horz" pos="29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nhalt">
  <p:cSld name="Inhalt">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212" name="Google Shape;212;p29"/>
          <p:cNvSpPr txBox="1">
            <a:spLocks noGrp="1"/>
          </p:cNvSpPr>
          <p:nvPr>
            <p:ph type="body" idx="1"/>
          </p:nvPr>
        </p:nvSpPr>
        <p:spPr>
          <a:xfrm>
            <a:off x="548878" y="1059656"/>
            <a:ext cx="8046300" cy="3510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800"/>
              </a:spcBef>
              <a:spcAft>
                <a:spcPts val="0"/>
              </a:spcAft>
              <a:buClr>
                <a:schemeClr val="dk1"/>
              </a:buClr>
              <a:buSzPts val="1400"/>
              <a:buChar char="•"/>
              <a:defRPr/>
            </a:lvl1pPr>
            <a:lvl2pPr marL="914400" lvl="1" indent="-317500" algn="l" rtl="0">
              <a:lnSpc>
                <a:spcPct val="100000"/>
              </a:lnSpc>
              <a:spcBef>
                <a:spcPts val="400"/>
              </a:spcBef>
              <a:spcAft>
                <a:spcPts val="0"/>
              </a:spcAft>
              <a:buClr>
                <a:schemeClr val="dk1"/>
              </a:buClr>
              <a:buSzPts val="1400"/>
              <a:buChar char="−"/>
              <a:defRPr/>
            </a:lvl2pPr>
            <a:lvl3pPr marL="1371600" lvl="2" indent="-317500" algn="l" rtl="0">
              <a:lnSpc>
                <a:spcPct val="100000"/>
              </a:lnSpc>
              <a:spcBef>
                <a:spcPts val="400"/>
              </a:spcBef>
              <a:spcAft>
                <a:spcPts val="0"/>
              </a:spcAft>
              <a:buClr>
                <a:schemeClr val="dk1"/>
              </a:buClr>
              <a:buSzPts val="1400"/>
              <a:buChar char="−"/>
              <a:defRPr/>
            </a:lvl3pPr>
            <a:lvl4pPr marL="1828800" lvl="3" indent="-317500" algn="l" rtl="0">
              <a:lnSpc>
                <a:spcPct val="100000"/>
              </a:lnSpc>
              <a:spcBef>
                <a:spcPts val="400"/>
              </a:spcBef>
              <a:spcAft>
                <a:spcPts val="0"/>
              </a:spcAft>
              <a:buClr>
                <a:schemeClr val="dk1"/>
              </a:buClr>
              <a:buSzPts val="1400"/>
              <a:buChar char="−"/>
              <a:defRPr/>
            </a:lvl4pPr>
            <a:lvl5pPr marL="2286000" lvl="4" indent="-317500" algn="l" rtl="0">
              <a:lnSpc>
                <a:spcPct val="10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13" name="Google Shape;213;p29"/>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15" name="Google Shape;215;p29"/>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216" name="Google Shape;216;p29"/>
          <p:cNvPicPr preferRelativeResize="0"/>
          <p:nvPr/>
        </p:nvPicPr>
        <p:blipFill rotWithShape="1">
          <a:blip r:embed="rId2">
            <a:alphaModFix/>
          </a:blip>
          <a:srcRect/>
          <a:stretch/>
        </p:blipFill>
        <p:spPr>
          <a:xfrm>
            <a:off x="548878" y="4880316"/>
            <a:ext cx="738346" cy="121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217"/>
        <p:cNvGrpSpPr/>
        <p:nvPr/>
      </p:nvGrpSpPr>
      <p:grpSpPr>
        <a:xfrm>
          <a:off x="0" y="0"/>
          <a:ext cx="0" cy="0"/>
          <a:chOff x="0" y="0"/>
          <a:chExt cx="0" cy="0"/>
        </a:xfrm>
      </p:grpSpPr>
      <p:sp>
        <p:nvSpPr>
          <p:cNvPr id="218" name="Google Shape;218;p30"/>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219" name="Google Shape;219;p30"/>
          <p:cNvSpPr txBox="1">
            <a:spLocks noGrp="1"/>
          </p:cNvSpPr>
          <p:nvPr>
            <p:ph type="body" idx="1"/>
          </p:nvPr>
        </p:nvSpPr>
        <p:spPr>
          <a:xfrm>
            <a:off x="548878" y="1059656"/>
            <a:ext cx="8046300" cy="2970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800"/>
              </a:spcBef>
              <a:spcAft>
                <a:spcPts val="0"/>
              </a:spcAft>
              <a:buClr>
                <a:schemeClr val="dk1"/>
              </a:buClr>
              <a:buSzPts val="1400"/>
              <a:buChar char="•"/>
              <a:defRPr/>
            </a:lvl1pPr>
            <a:lvl2pPr marL="914400" lvl="1" indent="-317500" algn="l" rtl="0">
              <a:lnSpc>
                <a:spcPct val="100000"/>
              </a:lnSpc>
              <a:spcBef>
                <a:spcPts val="400"/>
              </a:spcBef>
              <a:spcAft>
                <a:spcPts val="0"/>
              </a:spcAft>
              <a:buClr>
                <a:schemeClr val="dk1"/>
              </a:buClr>
              <a:buSzPts val="1400"/>
              <a:buChar char="−"/>
              <a:defRPr/>
            </a:lvl2pPr>
            <a:lvl3pPr marL="1371600" lvl="2" indent="-317500" algn="l" rtl="0">
              <a:lnSpc>
                <a:spcPct val="100000"/>
              </a:lnSpc>
              <a:spcBef>
                <a:spcPts val="400"/>
              </a:spcBef>
              <a:spcAft>
                <a:spcPts val="0"/>
              </a:spcAft>
              <a:buClr>
                <a:schemeClr val="dk1"/>
              </a:buClr>
              <a:buSzPts val="1400"/>
              <a:buChar char="−"/>
              <a:defRPr/>
            </a:lvl3pPr>
            <a:lvl4pPr marL="1828800" lvl="3" indent="-317500" algn="l" rtl="0">
              <a:lnSpc>
                <a:spcPct val="100000"/>
              </a:lnSpc>
              <a:spcBef>
                <a:spcPts val="400"/>
              </a:spcBef>
              <a:spcAft>
                <a:spcPts val="0"/>
              </a:spcAft>
              <a:buClr>
                <a:schemeClr val="dk1"/>
              </a:buClr>
              <a:buSzPts val="1400"/>
              <a:buChar char="−"/>
              <a:defRPr/>
            </a:lvl4pPr>
            <a:lvl5pPr marL="2286000" lvl="4" indent="-317500" algn="l" rtl="0">
              <a:lnSpc>
                <a:spcPct val="10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20" name="Google Shape;220;p30"/>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22" name="Google Shape;222;p30"/>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223" name="Google Shape;223;p30"/>
          <p:cNvPicPr preferRelativeResize="0"/>
          <p:nvPr/>
        </p:nvPicPr>
        <p:blipFill rotWithShape="1">
          <a:blip r:embed="rId2">
            <a:alphaModFix/>
          </a:blip>
          <a:srcRect/>
          <a:stretch/>
        </p:blipFill>
        <p:spPr>
          <a:xfrm>
            <a:off x="548878" y="4880316"/>
            <a:ext cx="738346" cy="121500"/>
          </a:xfrm>
          <a:prstGeom prst="rect">
            <a:avLst/>
          </a:prstGeom>
          <a:noFill/>
          <a:ln>
            <a:noFill/>
          </a:ln>
        </p:spPr>
      </p:pic>
      <p:sp>
        <p:nvSpPr>
          <p:cNvPr id="224" name="Google Shape;224;p30"/>
          <p:cNvSpPr txBox="1">
            <a:spLocks noGrp="1"/>
          </p:cNvSpPr>
          <p:nvPr>
            <p:ph type="body" idx="2"/>
          </p:nvPr>
        </p:nvSpPr>
        <p:spPr>
          <a:xfrm>
            <a:off x="548877" y="4177601"/>
            <a:ext cx="4023300" cy="540900"/>
          </a:xfrm>
          <a:prstGeom prst="rect">
            <a:avLst/>
          </a:prstGeom>
          <a:noFill/>
          <a:ln>
            <a:noFill/>
          </a:ln>
        </p:spPr>
        <p:txBody>
          <a:bodyPr spcFirstLastPara="1" wrap="square" lIns="0" tIns="0" rIns="0" bIns="0" anchor="b" anchorCtr="0">
            <a:noAutofit/>
          </a:bodyPr>
          <a:lstStyle>
            <a:lvl1pPr marL="457200" lvl="0" indent="-266700" algn="l" rtl="0">
              <a:lnSpc>
                <a:spcPct val="100000"/>
              </a:lnSpc>
              <a:spcBef>
                <a:spcPts val="0"/>
              </a:spcBef>
              <a:spcAft>
                <a:spcPts val="0"/>
              </a:spcAft>
              <a:buClr>
                <a:schemeClr val="dk1"/>
              </a:buClr>
              <a:buSzPts val="600"/>
              <a:buFont typeface="Arial"/>
              <a:buAutoNum type="arabicPeriod"/>
              <a:defRPr sz="600"/>
            </a:lvl1pPr>
            <a:lvl2pPr marL="914400" lvl="1" indent="-228600" algn="l" rtl="0">
              <a:lnSpc>
                <a:spcPct val="100000"/>
              </a:lnSpc>
              <a:spcBef>
                <a:spcPts val="400"/>
              </a:spcBef>
              <a:spcAft>
                <a:spcPts val="0"/>
              </a:spcAft>
              <a:buClr>
                <a:schemeClr val="dk1"/>
              </a:buClr>
              <a:buSzPts val="600"/>
              <a:buNone/>
              <a:defRPr sz="600"/>
            </a:lvl2pPr>
            <a:lvl3pPr marL="1371600" lvl="2" indent="-228600" algn="l" rtl="0">
              <a:lnSpc>
                <a:spcPct val="100000"/>
              </a:lnSpc>
              <a:spcBef>
                <a:spcPts val="400"/>
              </a:spcBef>
              <a:spcAft>
                <a:spcPts val="0"/>
              </a:spcAft>
              <a:buClr>
                <a:schemeClr val="dk1"/>
              </a:buClr>
              <a:buSzPts val="600"/>
              <a:buNone/>
              <a:defRPr sz="600"/>
            </a:lvl3pPr>
            <a:lvl4pPr marL="1828800" lvl="3" indent="-228600" algn="l" rtl="0">
              <a:lnSpc>
                <a:spcPct val="100000"/>
              </a:lnSpc>
              <a:spcBef>
                <a:spcPts val="400"/>
              </a:spcBef>
              <a:spcAft>
                <a:spcPts val="0"/>
              </a:spcAft>
              <a:buClr>
                <a:schemeClr val="dk1"/>
              </a:buClr>
              <a:buSzPts val="600"/>
              <a:buNone/>
              <a:defRPr sz="600"/>
            </a:lvl4pPr>
            <a:lvl5pPr marL="2286000" lvl="4" indent="-228600" algn="l" rtl="0">
              <a:lnSpc>
                <a:spcPct val="100000"/>
              </a:lnSpc>
              <a:spcBef>
                <a:spcPts val="400"/>
              </a:spcBef>
              <a:spcAft>
                <a:spcPts val="0"/>
              </a:spcAft>
              <a:buClr>
                <a:schemeClr val="dk1"/>
              </a:buClr>
              <a:buSzPts val="600"/>
              <a:buNone/>
              <a:defRPr sz="6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Zwischenslide">
  <p:cSld name="Zwischenslide">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548878" y="1668586"/>
            <a:ext cx="8046300" cy="945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2700"/>
              <a:buFont typeface="Arial"/>
              <a:buNone/>
              <a:defRPr sz="2700">
                <a:solidFill>
                  <a:schemeClr val="lt1"/>
                </a:solidFill>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227" name="Google Shape;227;p31"/>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29" name="Google Shape;229;p31"/>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230" name="Google Shape;230;p31"/>
          <p:cNvGrpSpPr/>
          <p:nvPr/>
        </p:nvGrpSpPr>
        <p:grpSpPr>
          <a:xfrm>
            <a:off x="548878" y="4880316"/>
            <a:ext cx="733828" cy="119297"/>
            <a:chOff x="731837" y="6507088"/>
            <a:chExt cx="978437" cy="159062"/>
          </a:xfrm>
        </p:grpSpPr>
        <p:grpSp>
          <p:nvGrpSpPr>
            <p:cNvPr id="231" name="Google Shape;231;p31"/>
            <p:cNvGrpSpPr/>
            <p:nvPr/>
          </p:nvGrpSpPr>
          <p:grpSpPr>
            <a:xfrm>
              <a:off x="1266489" y="6555186"/>
              <a:ext cx="197463" cy="110964"/>
              <a:chOff x="1266489" y="6555186"/>
              <a:chExt cx="197463" cy="110964"/>
            </a:xfrm>
          </p:grpSpPr>
          <p:sp>
            <p:nvSpPr>
              <p:cNvPr id="232" name="Google Shape;232;p31"/>
              <p:cNvSpPr/>
              <p:nvPr/>
            </p:nvSpPr>
            <p:spPr>
              <a:xfrm>
                <a:off x="1266489" y="6556934"/>
                <a:ext cx="95902" cy="109216"/>
              </a:xfrm>
              <a:custGeom>
                <a:avLst/>
                <a:gdLst/>
                <a:ahLst/>
                <a:cxnLst/>
                <a:rect l="l" t="t" r="r" b="b"/>
                <a:pathLst>
                  <a:path w="95902" h="109216" extrusionOk="0">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3" name="Google Shape;233;p31"/>
              <p:cNvSpPr/>
              <p:nvPr/>
            </p:nvSpPr>
            <p:spPr>
              <a:xfrm>
                <a:off x="1376472" y="6555186"/>
                <a:ext cx="87480" cy="109664"/>
              </a:xfrm>
              <a:custGeom>
                <a:avLst/>
                <a:gdLst/>
                <a:ahLst/>
                <a:cxnLst/>
                <a:rect l="l" t="t" r="r" b="b"/>
                <a:pathLst>
                  <a:path w="87480" h="109664" extrusionOk="0">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34" name="Google Shape;234;p31"/>
            <p:cNvSpPr/>
            <p:nvPr/>
          </p:nvSpPr>
          <p:spPr>
            <a:xfrm>
              <a:off x="1159517" y="6556560"/>
              <a:ext cx="96452" cy="108166"/>
            </a:xfrm>
            <a:custGeom>
              <a:avLst/>
              <a:gdLst/>
              <a:ahLst/>
              <a:cxnLst/>
              <a:rect l="l" t="t" r="r" b="b"/>
              <a:pathLst>
                <a:path w="96452" h="108166" extrusionOk="0">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5" name="Google Shape;235;p31"/>
            <p:cNvSpPr/>
            <p:nvPr/>
          </p:nvSpPr>
          <p:spPr>
            <a:xfrm>
              <a:off x="1466445" y="6556560"/>
              <a:ext cx="37259" cy="108166"/>
            </a:xfrm>
            <a:custGeom>
              <a:avLst/>
              <a:gdLst/>
              <a:ahLst/>
              <a:cxnLst/>
              <a:rect l="l" t="t" r="r" b="b"/>
              <a:pathLst>
                <a:path w="37259" h="108166" extrusionOk="0">
                  <a:moveTo>
                    <a:pt x="21683" y="0"/>
                  </a:moveTo>
                  <a:lnTo>
                    <a:pt x="0" y="107917"/>
                  </a:lnTo>
                  <a:lnTo>
                    <a:pt x="0" y="108166"/>
                  </a:lnTo>
                  <a:lnTo>
                    <a:pt x="15702" y="108166"/>
                  </a:lnTo>
                  <a:lnTo>
                    <a:pt x="37260" y="0"/>
                  </a:lnTo>
                  <a:lnTo>
                    <a:pt x="21683"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236" name="Google Shape;236;p31"/>
            <p:cNvGrpSpPr/>
            <p:nvPr/>
          </p:nvGrpSpPr>
          <p:grpSpPr>
            <a:xfrm>
              <a:off x="1518879" y="6507337"/>
              <a:ext cx="191395" cy="158803"/>
              <a:chOff x="1518879" y="6507337"/>
              <a:chExt cx="191395" cy="158803"/>
            </a:xfrm>
          </p:grpSpPr>
          <p:sp>
            <p:nvSpPr>
              <p:cNvPr id="237" name="Google Shape;237;p31"/>
              <p:cNvSpPr/>
              <p:nvPr/>
            </p:nvSpPr>
            <p:spPr>
              <a:xfrm>
                <a:off x="1614114" y="6507337"/>
                <a:ext cx="96160" cy="157638"/>
              </a:xfrm>
              <a:custGeom>
                <a:avLst/>
                <a:gdLst/>
                <a:ahLst/>
                <a:cxnLst/>
                <a:rect l="l" t="t" r="r" b="b"/>
                <a:pathLst>
                  <a:path w="96160" h="157638" extrusionOk="0">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8" name="Google Shape;238;p31"/>
              <p:cNvSpPr/>
              <p:nvPr/>
            </p:nvSpPr>
            <p:spPr>
              <a:xfrm>
                <a:off x="1518879" y="6555189"/>
                <a:ext cx="87882" cy="110951"/>
              </a:xfrm>
              <a:custGeom>
                <a:avLst/>
                <a:gdLst/>
                <a:ahLst/>
                <a:cxnLst/>
                <a:rect l="l" t="t" r="r" b="b"/>
                <a:pathLst>
                  <a:path w="87882" h="110951" extrusionOk="0">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39" name="Google Shape;239;p31"/>
            <p:cNvSpPr/>
            <p:nvPr/>
          </p:nvSpPr>
          <p:spPr>
            <a:xfrm>
              <a:off x="1493985"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0" name="Google Shape;240;p31"/>
            <p:cNvSpPr/>
            <p:nvPr/>
          </p:nvSpPr>
          <p:spPr>
            <a:xfrm>
              <a:off x="1340708" y="6507088"/>
              <a:ext cx="19689" cy="19689"/>
            </a:xfrm>
            <a:custGeom>
              <a:avLst/>
              <a:gdLst/>
              <a:ahLst/>
              <a:cxnLst/>
              <a:rect l="l" t="t" r="r" b="b"/>
              <a:pathLst>
                <a:path w="19689" h="19689" extrusionOk="0">
                  <a:moveTo>
                    <a:pt x="3988" y="0"/>
                  </a:moveTo>
                  <a:lnTo>
                    <a:pt x="0" y="19689"/>
                  </a:lnTo>
                  <a:lnTo>
                    <a:pt x="15826" y="19689"/>
                  </a:lnTo>
                  <a:lnTo>
                    <a:pt x="19689" y="0"/>
                  </a:lnTo>
                  <a:lnTo>
                    <a:pt x="3988"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1" name="Google Shape;241;p31"/>
            <p:cNvSpPr/>
            <p:nvPr/>
          </p:nvSpPr>
          <p:spPr>
            <a:xfrm>
              <a:off x="1298712" y="6507088"/>
              <a:ext cx="19689" cy="19689"/>
            </a:xfrm>
            <a:custGeom>
              <a:avLst/>
              <a:gdLst/>
              <a:ahLst/>
              <a:cxnLst/>
              <a:rect l="l" t="t" r="r" b="b"/>
              <a:pathLst>
                <a:path w="19689" h="19689" extrusionOk="0">
                  <a:moveTo>
                    <a:pt x="3988" y="0"/>
                  </a:moveTo>
                  <a:lnTo>
                    <a:pt x="0" y="19689"/>
                  </a:lnTo>
                  <a:lnTo>
                    <a:pt x="15702" y="19689"/>
                  </a:lnTo>
                  <a:lnTo>
                    <a:pt x="19689" y="0"/>
                  </a:lnTo>
                  <a:lnTo>
                    <a:pt x="3988"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2" name="Google Shape;242;p31"/>
            <p:cNvSpPr/>
            <p:nvPr/>
          </p:nvSpPr>
          <p:spPr>
            <a:xfrm>
              <a:off x="731837" y="6507088"/>
              <a:ext cx="417960" cy="157638"/>
            </a:xfrm>
            <a:custGeom>
              <a:avLst/>
              <a:gdLst/>
              <a:ahLst/>
              <a:cxnLst/>
              <a:rect l="l" t="t" r="r" b="b"/>
              <a:pathLst>
                <a:path w="417960" h="157638" extrusionOk="0">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halt Bild">
  <p:cSld name="Inhalt Bild">
    <p:spTree>
      <p:nvGrpSpPr>
        <p:cNvPr id="1" name="Shape 243"/>
        <p:cNvGrpSpPr/>
        <p:nvPr/>
      </p:nvGrpSpPr>
      <p:grpSpPr>
        <a:xfrm>
          <a:off x="0" y="0"/>
          <a:ext cx="0" cy="0"/>
          <a:chOff x="0" y="0"/>
          <a:chExt cx="0" cy="0"/>
        </a:xfrm>
      </p:grpSpPr>
      <p:sp>
        <p:nvSpPr>
          <p:cNvPr id="244" name="Google Shape;244;p32"/>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000"/>
              <a:buFont typeface="Arial"/>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245" name="Google Shape;245;p32"/>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47" name="Google Shape;247;p32"/>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248" name="Google Shape;248;p32"/>
          <p:cNvPicPr preferRelativeResize="0"/>
          <p:nvPr/>
        </p:nvPicPr>
        <p:blipFill rotWithShape="1">
          <a:blip r:embed="rId2">
            <a:alphaModFix/>
          </a:blip>
          <a:srcRect/>
          <a:stretch/>
        </p:blipFill>
        <p:spPr>
          <a:xfrm>
            <a:off x="548878" y="4880316"/>
            <a:ext cx="738346" cy="121500"/>
          </a:xfrm>
          <a:prstGeom prst="rect">
            <a:avLst/>
          </a:prstGeom>
          <a:noFill/>
          <a:ln>
            <a:noFill/>
          </a:ln>
        </p:spPr>
      </p:pic>
      <p:sp>
        <p:nvSpPr>
          <p:cNvPr id="249" name="Google Shape;249;p32"/>
          <p:cNvSpPr>
            <a:spLocks noGrp="1"/>
          </p:cNvSpPr>
          <p:nvPr>
            <p:ph type="pic" idx="2"/>
          </p:nvPr>
        </p:nvSpPr>
        <p:spPr>
          <a:xfrm>
            <a:off x="548878" y="1059656"/>
            <a:ext cx="8046000" cy="3645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chlussfolie" userDrawn="1">
  <p:cSld name="Schlussfolie">
    <p:spTree>
      <p:nvGrpSpPr>
        <p:cNvPr id="1" name="Shape 29"/>
        <p:cNvGrpSpPr/>
        <p:nvPr/>
      </p:nvGrpSpPr>
      <p:grpSpPr>
        <a:xfrm>
          <a:off x="0" y="0"/>
          <a:ext cx="0" cy="0"/>
          <a:chOff x="0" y="0"/>
          <a:chExt cx="0" cy="0"/>
        </a:xfrm>
      </p:grpSpPr>
      <p:sp>
        <p:nvSpPr>
          <p:cNvPr id="30" name="Google Shape;30;p5"/>
          <p:cNvSpPr txBox="1">
            <a:spLocks noGrp="1"/>
          </p:cNvSpPr>
          <p:nvPr>
            <p:ph type="body" idx="1"/>
          </p:nvPr>
        </p:nvSpPr>
        <p:spPr>
          <a:xfrm>
            <a:off x="548878" y="1601619"/>
            <a:ext cx="8046300" cy="29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a:solidFill>
                  <a:schemeClr val="dk1"/>
                </a:solidFill>
              </a:defRPr>
            </a:lvl1pPr>
            <a:lvl2pPr marL="914400" lvl="1" indent="-228600" algn="l">
              <a:lnSpc>
                <a:spcPct val="100000"/>
              </a:lnSpc>
              <a:spcBef>
                <a:spcPts val="400"/>
              </a:spcBef>
              <a:spcAft>
                <a:spcPts val="0"/>
              </a:spcAft>
              <a:buClr>
                <a:schemeClr val="lt1"/>
              </a:buClr>
              <a:buSzPts val="1400"/>
              <a:buNone/>
              <a:defRPr>
                <a:solidFill>
                  <a:schemeClr val="lt1"/>
                </a:solidFill>
              </a:defRPr>
            </a:lvl2pPr>
            <a:lvl3pPr marL="1371600" lvl="2" indent="-228600" algn="l">
              <a:lnSpc>
                <a:spcPct val="100000"/>
              </a:lnSpc>
              <a:spcBef>
                <a:spcPts val="400"/>
              </a:spcBef>
              <a:spcAft>
                <a:spcPts val="0"/>
              </a:spcAft>
              <a:buClr>
                <a:schemeClr val="lt1"/>
              </a:buClr>
              <a:buSzPts val="1400"/>
              <a:buNone/>
              <a:defRPr>
                <a:solidFill>
                  <a:schemeClr val="lt1"/>
                </a:solidFill>
              </a:defRPr>
            </a:lvl3pPr>
            <a:lvl4pPr marL="1828800" lvl="3" indent="-228600" algn="l">
              <a:lnSpc>
                <a:spcPct val="100000"/>
              </a:lnSpc>
              <a:spcBef>
                <a:spcPts val="400"/>
              </a:spcBef>
              <a:spcAft>
                <a:spcPts val="0"/>
              </a:spcAft>
              <a:buClr>
                <a:schemeClr val="lt1"/>
              </a:buClr>
              <a:buSzPts val="1400"/>
              <a:buNone/>
              <a:defRPr>
                <a:solidFill>
                  <a:schemeClr val="lt1"/>
                </a:solidFill>
              </a:defRPr>
            </a:lvl4pPr>
            <a:lvl5pPr marL="2286000" lvl="4" indent="-228600" algn="l">
              <a:lnSpc>
                <a:spcPct val="100000"/>
              </a:lnSpc>
              <a:spcBef>
                <a:spcPts val="400"/>
              </a:spcBef>
              <a:spcAft>
                <a:spcPts val="0"/>
              </a:spcAft>
              <a:buClr>
                <a:schemeClr val="lt1"/>
              </a:buClr>
              <a:buSzPts val="14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32" name="Google Shape;32;p5"/>
          <p:cNvPicPr preferRelativeResize="0"/>
          <p:nvPr/>
        </p:nvPicPr>
        <p:blipFill rotWithShape="1">
          <a:blip r:embed="rId2">
            <a:alphaModFix/>
          </a:blip>
          <a:srcRect/>
          <a:stretch/>
        </p:blipFill>
        <p:spPr>
          <a:xfrm>
            <a:off x="548879" y="270404"/>
            <a:ext cx="1324173" cy="216000"/>
          </a:xfrm>
          <a:prstGeom prst="rect">
            <a:avLst/>
          </a:prstGeom>
          <a:noFill/>
          <a:ln>
            <a:noFill/>
          </a:ln>
        </p:spPr>
      </p:pic>
      <p:sp>
        <p:nvSpPr>
          <p:cNvPr id="33" name="Google Shape;33;p5"/>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023">
          <p15:clr>
            <a:srgbClr val="FBAE40"/>
          </p15:clr>
        </p15:guide>
        <p15:guide id="2" orient="horz" pos="480">
          <p15:clr>
            <a:srgbClr val="FBAE40"/>
          </p15:clr>
        </p15:guide>
        <p15:guide id="3" orient="horz" pos="29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ld full page">
  <p:cSld name="Bild full page">
    <p:spTree>
      <p:nvGrpSpPr>
        <p:cNvPr id="1" name="Shape 250"/>
        <p:cNvGrpSpPr/>
        <p:nvPr/>
      </p:nvGrpSpPr>
      <p:grpSpPr>
        <a:xfrm>
          <a:off x="0" y="0"/>
          <a:ext cx="0" cy="0"/>
          <a:chOff x="0" y="0"/>
          <a:chExt cx="0" cy="0"/>
        </a:xfrm>
      </p:grpSpPr>
      <p:sp>
        <p:nvSpPr>
          <p:cNvPr id="251" name="Google Shape;251;p33"/>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53" name="Google Shape;253;p33"/>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254" name="Google Shape;254;p33"/>
          <p:cNvPicPr preferRelativeResize="0"/>
          <p:nvPr/>
        </p:nvPicPr>
        <p:blipFill rotWithShape="1">
          <a:blip r:embed="rId2">
            <a:alphaModFix/>
          </a:blip>
          <a:srcRect/>
          <a:stretch/>
        </p:blipFill>
        <p:spPr>
          <a:xfrm>
            <a:off x="548878" y="4880316"/>
            <a:ext cx="738346" cy="121500"/>
          </a:xfrm>
          <a:prstGeom prst="rect">
            <a:avLst/>
          </a:prstGeom>
          <a:noFill/>
          <a:ln>
            <a:noFill/>
          </a:ln>
        </p:spPr>
      </p:pic>
      <p:sp>
        <p:nvSpPr>
          <p:cNvPr id="255" name="Google Shape;255;p33"/>
          <p:cNvSpPr>
            <a:spLocks noGrp="1"/>
          </p:cNvSpPr>
          <p:nvPr>
            <p:ph type="pic" idx="2"/>
          </p:nvPr>
        </p:nvSpPr>
        <p:spPr>
          <a:xfrm>
            <a:off x="548878" y="195263"/>
            <a:ext cx="8046000" cy="45096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halt zwei Spalten">
  <p:cSld name="Inhalt zwei Spalten">
    <p:spTree>
      <p:nvGrpSpPr>
        <p:cNvPr id="1" name="Shape 256"/>
        <p:cNvGrpSpPr/>
        <p:nvPr/>
      </p:nvGrpSpPr>
      <p:grpSpPr>
        <a:xfrm>
          <a:off x="0" y="0"/>
          <a:ext cx="0" cy="0"/>
          <a:chOff x="0" y="0"/>
          <a:chExt cx="0" cy="0"/>
        </a:xfrm>
      </p:grpSpPr>
      <p:sp>
        <p:nvSpPr>
          <p:cNvPr id="257" name="Google Shape;257;p34"/>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258" name="Google Shape;258;p34"/>
          <p:cNvSpPr txBox="1">
            <a:spLocks noGrp="1"/>
          </p:cNvSpPr>
          <p:nvPr>
            <p:ph type="body" idx="1"/>
          </p:nvPr>
        </p:nvSpPr>
        <p:spPr>
          <a:xfrm>
            <a:off x="4653122" y="1059656"/>
            <a:ext cx="3942000" cy="3645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800"/>
              </a:spcBef>
              <a:spcAft>
                <a:spcPts val="0"/>
              </a:spcAft>
              <a:buClr>
                <a:schemeClr val="dk1"/>
              </a:buClr>
              <a:buSzPts val="1400"/>
              <a:buChar char="•"/>
              <a:defRPr/>
            </a:lvl1pPr>
            <a:lvl2pPr marL="914400" lvl="1" indent="-317500" algn="l" rtl="0">
              <a:lnSpc>
                <a:spcPct val="100000"/>
              </a:lnSpc>
              <a:spcBef>
                <a:spcPts val="400"/>
              </a:spcBef>
              <a:spcAft>
                <a:spcPts val="0"/>
              </a:spcAft>
              <a:buClr>
                <a:schemeClr val="dk1"/>
              </a:buClr>
              <a:buSzPts val="1400"/>
              <a:buChar char="−"/>
              <a:defRPr/>
            </a:lvl2pPr>
            <a:lvl3pPr marL="1371600" lvl="2" indent="-317500" algn="l" rtl="0">
              <a:lnSpc>
                <a:spcPct val="100000"/>
              </a:lnSpc>
              <a:spcBef>
                <a:spcPts val="400"/>
              </a:spcBef>
              <a:spcAft>
                <a:spcPts val="0"/>
              </a:spcAft>
              <a:buClr>
                <a:schemeClr val="dk1"/>
              </a:buClr>
              <a:buSzPts val="1400"/>
              <a:buChar char="−"/>
              <a:defRPr/>
            </a:lvl3pPr>
            <a:lvl4pPr marL="1828800" lvl="3" indent="-317500" algn="l" rtl="0">
              <a:lnSpc>
                <a:spcPct val="100000"/>
              </a:lnSpc>
              <a:spcBef>
                <a:spcPts val="400"/>
              </a:spcBef>
              <a:spcAft>
                <a:spcPts val="0"/>
              </a:spcAft>
              <a:buClr>
                <a:schemeClr val="dk1"/>
              </a:buClr>
              <a:buSzPts val="1400"/>
              <a:buChar char="−"/>
              <a:defRPr/>
            </a:lvl4pPr>
            <a:lvl5pPr marL="2286000" lvl="4" indent="-317500" algn="l" rtl="0">
              <a:lnSpc>
                <a:spcPct val="10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9" name="Google Shape;259;p34"/>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61" name="Google Shape;261;p34"/>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rotWithShape="1">
          <a:blip r:embed="rId2">
            <a:alphaModFix/>
          </a:blip>
          <a:srcRect/>
          <a:stretch/>
        </p:blipFill>
        <p:spPr>
          <a:xfrm>
            <a:off x="548878" y="4880316"/>
            <a:ext cx="738346" cy="121500"/>
          </a:xfrm>
          <a:prstGeom prst="rect">
            <a:avLst/>
          </a:prstGeom>
          <a:noFill/>
          <a:ln>
            <a:noFill/>
          </a:ln>
        </p:spPr>
      </p:pic>
      <p:sp>
        <p:nvSpPr>
          <p:cNvPr id="263" name="Google Shape;263;p34"/>
          <p:cNvSpPr>
            <a:spLocks noGrp="1"/>
          </p:cNvSpPr>
          <p:nvPr>
            <p:ph type="pic" idx="2"/>
          </p:nvPr>
        </p:nvSpPr>
        <p:spPr>
          <a:xfrm>
            <a:off x="548879" y="1059656"/>
            <a:ext cx="3780000" cy="3645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9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halt 2 Bilder">
  <p:cSld name="Inhalt 2 Bilder">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266" name="Google Shape;266;p35"/>
          <p:cNvSpPr txBox="1">
            <a:spLocks noGrp="1"/>
          </p:cNvSpPr>
          <p:nvPr>
            <p:ph type="body" idx="1"/>
          </p:nvPr>
        </p:nvSpPr>
        <p:spPr>
          <a:xfrm>
            <a:off x="548877" y="3841350"/>
            <a:ext cx="3942000" cy="864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800"/>
              </a:spcBef>
              <a:spcAft>
                <a:spcPts val="0"/>
              </a:spcAft>
              <a:buClr>
                <a:schemeClr val="dk1"/>
              </a:buClr>
              <a:buSzPts val="1400"/>
              <a:buChar char="•"/>
              <a:defRPr/>
            </a:lvl1pPr>
            <a:lvl2pPr marL="914400" lvl="1" indent="-317500" algn="l" rtl="0">
              <a:lnSpc>
                <a:spcPct val="100000"/>
              </a:lnSpc>
              <a:spcBef>
                <a:spcPts val="400"/>
              </a:spcBef>
              <a:spcAft>
                <a:spcPts val="0"/>
              </a:spcAft>
              <a:buClr>
                <a:schemeClr val="dk1"/>
              </a:buClr>
              <a:buSzPts val="1400"/>
              <a:buChar char="−"/>
              <a:defRPr/>
            </a:lvl2pPr>
            <a:lvl3pPr marL="1371600" lvl="2" indent="-317500" algn="l" rtl="0">
              <a:lnSpc>
                <a:spcPct val="100000"/>
              </a:lnSpc>
              <a:spcBef>
                <a:spcPts val="400"/>
              </a:spcBef>
              <a:spcAft>
                <a:spcPts val="0"/>
              </a:spcAft>
              <a:buClr>
                <a:schemeClr val="dk1"/>
              </a:buClr>
              <a:buSzPts val="1400"/>
              <a:buChar char="−"/>
              <a:defRPr/>
            </a:lvl3pPr>
            <a:lvl4pPr marL="1828800" lvl="3" indent="-317500" algn="l" rtl="0">
              <a:lnSpc>
                <a:spcPct val="100000"/>
              </a:lnSpc>
              <a:spcBef>
                <a:spcPts val="400"/>
              </a:spcBef>
              <a:spcAft>
                <a:spcPts val="0"/>
              </a:spcAft>
              <a:buClr>
                <a:schemeClr val="dk1"/>
              </a:buClr>
              <a:buSzPts val="1400"/>
              <a:buChar char="−"/>
              <a:defRPr/>
            </a:lvl4pPr>
            <a:lvl5pPr marL="2286000" lvl="4" indent="-317500" algn="l" rtl="0">
              <a:lnSpc>
                <a:spcPct val="10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67" name="Google Shape;267;p35"/>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69" name="Google Shape;269;p35"/>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270" name="Google Shape;270;p35"/>
          <p:cNvPicPr preferRelativeResize="0"/>
          <p:nvPr/>
        </p:nvPicPr>
        <p:blipFill rotWithShape="1">
          <a:blip r:embed="rId2">
            <a:alphaModFix/>
          </a:blip>
          <a:srcRect/>
          <a:stretch/>
        </p:blipFill>
        <p:spPr>
          <a:xfrm>
            <a:off x="548878" y="4880316"/>
            <a:ext cx="738346" cy="121500"/>
          </a:xfrm>
          <a:prstGeom prst="rect">
            <a:avLst/>
          </a:prstGeom>
          <a:noFill/>
          <a:ln>
            <a:noFill/>
          </a:ln>
        </p:spPr>
      </p:pic>
      <p:sp>
        <p:nvSpPr>
          <p:cNvPr id="271" name="Google Shape;271;p35"/>
          <p:cNvSpPr>
            <a:spLocks noGrp="1"/>
          </p:cNvSpPr>
          <p:nvPr>
            <p:ph type="pic" idx="2"/>
          </p:nvPr>
        </p:nvSpPr>
        <p:spPr>
          <a:xfrm>
            <a:off x="548879" y="1059656"/>
            <a:ext cx="3942000" cy="2565000"/>
          </a:xfrm>
          <a:prstGeom prst="rect">
            <a:avLst/>
          </a:prstGeom>
          <a:noFill/>
          <a:ln>
            <a:noFill/>
          </a:ln>
        </p:spPr>
      </p:sp>
      <p:sp>
        <p:nvSpPr>
          <p:cNvPr id="272" name="Google Shape;272;p35"/>
          <p:cNvSpPr>
            <a:spLocks noGrp="1"/>
          </p:cNvSpPr>
          <p:nvPr>
            <p:ph type="pic" idx="3"/>
          </p:nvPr>
        </p:nvSpPr>
        <p:spPr>
          <a:xfrm>
            <a:off x="4653122" y="1059656"/>
            <a:ext cx="3942000" cy="2565000"/>
          </a:xfrm>
          <a:prstGeom prst="rect">
            <a:avLst/>
          </a:prstGeom>
          <a:noFill/>
          <a:ln>
            <a:noFill/>
          </a:ln>
        </p:spPr>
      </p:sp>
      <p:sp>
        <p:nvSpPr>
          <p:cNvPr id="273" name="Google Shape;273;p35"/>
          <p:cNvSpPr txBox="1">
            <a:spLocks noGrp="1"/>
          </p:cNvSpPr>
          <p:nvPr>
            <p:ph type="body" idx="4"/>
          </p:nvPr>
        </p:nvSpPr>
        <p:spPr>
          <a:xfrm>
            <a:off x="4653122" y="3841350"/>
            <a:ext cx="3942000" cy="864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800"/>
              </a:spcBef>
              <a:spcAft>
                <a:spcPts val="0"/>
              </a:spcAft>
              <a:buClr>
                <a:schemeClr val="dk1"/>
              </a:buClr>
              <a:buSzPts val="1400"/>
              <a:buChar char="•"/>
              <a:defRPr/>
            </a:lvl1pPr>
            <a:lvl2pPr marL="914400" lvl="1" indent="-317500" algn="l" rtl="0">
              <a:lnSpc>
                <a:spcPct val="100000"/>
              </a:lnSpc>
              <a:spcBef>
                <a:spcPts val="400"/>
              </a:spcBef>
              <a:spcAft>
                <a:spcPts val="0"/>
              </a:spcAft>
              <a:buClr>
                <a:schemeClr val="dk1"/>
              </a:buClr>
              <a:buSzPts val="1400"/>
              <a:buChar char="−"/>
              <a:defRPr/>
            </a:lvl2pPr>
            <a:lvl3pPr marL="1371600" lvl="2" indent="-317500" algn="l" rtl="0">
              <a:lnSpc>
                <a:spcPct val="100000"/>
              </a:lnSpc>
              <a:spcBef>
                <a:spcPts val="400"/>
              </a:spcBef>
              <a:spcAft>
                <a:spcPts val="0"/>
              </a:spcAft>
              <a:buClr>
                <a:schemeClr val="dk1"/>
              </a:buClr>
              <a:buSzPts val="1400"/>
              <a:buChar char="−"/>
              <a:defRPr/>
            </a:lvl3pPr>
            <a:lvl4pPr marL="1828800" lvl="3" indent="-317500" algn="l" rtl="0">
              <a:lnSpc>
                <a:spcPct val="100000"/>
              </a:lnSpc>
              <a:spcBef>
                <a:spcPts val="400"/>
              </a:spcBef>
              <a:spcAft>
                <a:spcPts val="0"/>
              </a:spcAft>
              <a:buClr>
                <a:schemeClr val="dk1"/>
              </a:buClr>
              <a:buSzPts val="1400"/>
              <a:buChar char="−"/>
              <a:defRPr/>
            </a:lvl4pPr>
            <a:lvl5pPr marL="2286000" lvl="4" indent="-317500" algn="l" rtl="0">
              <a:lnSpc>
                <a:spcPct val="10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6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nhalt 3 Bilder">
  <p:cSld name="Inhalt 3 Bilder">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276" name="Google Shape;276;p36"/>
          <p:cNvSpPr txBox="1">
            <a:spLocks noGrp="1"/>
          </p:cNvSpPr>
          <p:nvPr>
            <p:ph type="body" idx="1"/>
          </p:nvPr>
        </p:nvSpPr>
        <p:spPr>
          <a:xfrm>
            <a:off x="548877" y="3124829"/>
            <a:ext cx="8046300" cy="15933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800"/>
              </a:spcBef>
              <a:spcAft>
                <a:spcPts val="0"/>
              </a:spcAft>
              <a:buClr>
                <a:schemeClr val="dk1"/>
              </a:buClr>
              <a:buSzPts val="1400"/>
              <a:buChar char="•"/>
              <a:defRPr/>
            </a:lvl1pPr>
            <a:lvl2pPr marL="914400" lvl="1" indent="-317500" algn="l" rtl="0">
              <a:lnSpc>
                <a:spcPct val="100000"/>
              </a:lnSpc>
              <a:spcBef>
                <a:spcPts val="400"/>
              </a:spcBef>
              <a:spcAft>
                <a:spcPts val="0"/>
              </a:spcAft>
              <a:buClr>
                <a:schemeClr val="dk1"/>
              </a:buClr>
              <a:buSzPts val="1400"/>
              <a:buChar char="−"/>
              <a:defRPr/>
            </a:lvl2pPr>
            <a:lvl3pPr marL="1371600" lvl="2" indent="-317500" algn="l" rtl="0">
              <a:lnSpc>
                <a:spcPct val="100000"/>
              </a:lnSpc>
              <a:spcBef>
                <a:spcPts val="400"/>
              </a:spcBef>
              <a:spcAft>
                <a:spcPts val="0"/>
              </a:spcAft>
              <a:buClr>
                <a:schemeClr val="dk1"/>
              </a:buClr>
              <a:buSzPts val="1400"/>
              <a:buChar char="−"/>
              <a:defRPr/>
            </a:lvl3pPr>
            <a:lvl4pPr marL="1828800" lvl="3" indent="-317500" algn="l" rtl="0">
              <a:lnSpc>
                <a:spcPct val="100000"/>
              </a:lnSpc>
              <a:spcBef>
                <a:spcPts val="400"/>
              </a:spcBef>
              <a:spcAft>
                <a:spcPts val="0"/>
              </a:spcAft>
              <a:buClr>
                <a:schemeClr val="dk1"/>
              </a:buClr>
              <a:buSzPts val="1400"/>
              <a:buChar char="−"/>
              <a:defRPr/>
            </a:lvl4pPr>
            <a:lvl5pPr marL="2286000" lvl="4" indent="-317500" algn="l" rtl="0">
              <a:lnSpc>
                <a:spcPct val="10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7" name="Google Shape;277;p36"/>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79" name="Google Shape;279;p36"/>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280" name="Google Shape;280;p36"/>
          <p:cNvPicPr preferRelativeResize="0"/>
          <p:nvPr/>
        </p:nvPicPr>
        <p:blipFill rotWithShape="1">
          <a:blip r:embed="rId2">
            <a:alphaModFix/>
          </a:blip>
          <a:srcRect/>
          <a:stretch/>
        </p:blipFill>
        <p:spPr>
          <a:xfrm>
            <a:off x="548878" y="4880316"/>
            <a:ext cx="738346" cy="121500"/>
          </a:xfrm>
          <a:prstGeom prst="rect">
            <a:avLst/>
          </a:prstGeom>
          <a:noFill/>
          <a:ln>
            <a:noFill/>
          </a:ln>
        </p:spPr>
      </p:pic>
      <p:sp>
        <p:nvSpPr>
          <p:cNvPr id="281" name="Google Shape;281;p36"/>
          <p:cNvSpPr>
            <a:spLocks noGrp="1"/>
          </p:cNvSpPr>
          <p:nvPr>
            <p:ph type="pic" idx="2"/>
          </p:nvPr>
        </p:nvSpPr>
        <p:spPr>
          <a:xfrm>
            <a:off x="548879" y="1059656"/>
            <a:ext cx="2565000" cy="1863000"/>
          </a:xfrm>
          <a:prstGeom prst="rect">
            <a:avLst/>
          </a:prstGeom>
          <a:noFill/>
          <a:ln>
            <a:noFill/>
          </a:ln>
        </p:spPr>
      </p:sp>
      <p:sp>
        <p:nvSpPr>
          <p:cNvPr id="282" name="Google Shape;282;p36"/>
          <p:cNvSpPr>
            <a:spLocks noGrp="1"/>
          </p:cNvSpPr>
          <p:nvPr>
            <p:ph type="pic" idx="3"/>
          </p:nvPr>
        </p:nvSpPr>
        <p:spPr>
          <a:xfrm>
            <a:off x="6030122" y="1061100"/>
            <a:ext cx="2565000" cy="1863000"/>
          </a:xfrm>
          <a:prstGeom prst="rect">
            <a:avLst/>
          </a:prstGeom>
          <a:noFill/>
          <a:ln>
            <a:noFill/>
          </a:ln>
        </p:spPr>
      </p:sp>
      <p:sp>
        <p:nvSpPr>
          <p:cNvPr id="283" name="Google Shape;283;p36"/>
          <p:cNvSpPr>
            <a:spLocks noGrp="1"/>
          </p:cNvSpPr>
          <p:nvPr>
            <p:ph type="pic" idx="4"/>
          </p:nvPr>
        </p:nvSpPr>
        <p:spPr>
          <a:xfrm>
            <a:off x="3289499" y="1061100"/>
            <a:ext cx="2565000" cy="1863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9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halt Tabelle">
  <p:cSld name="Inhalt Tabelle">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286" name="Google Shape;286;p37"/>
          <p:cNvSpPr txBox="1">
            <a:spLocks noGrp="1"/>
          </p:cNvSpPr>
          <p:nvPr>
            <p:ph type="body" idx="1"/>
          </p:nvPr>
        </p:nvSpPr>
        <p:spPr>
          <a:xfrm>
            <a:off x="548878" y="1059656"/>
            <a:ext cx="8046300" cy="297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dk1"/>
              </a:buClr>
              <a:buSzPts val="1400"/>
              <a:buNone/>
              <a:defRPr b="1"/>
            </a:lvl1pPr>
            <a:lvl2pPr marL="914400" lvl="1" indent="-228600" algn="l" rtl="0">
              <a:lnSpc>
                <a:spcPct val="100000"/>
              </a:lnSpc>
              <a:spcBef>
                <a:spcPts val="400"/>
              </a:spcBef>
              <a:spcAft>
                <a:spcPts val="0"/>
              </a:spcAft>
              <a:buClr>
                <a:schemeClr val="dk1"/>
              </a:buClr>
              <a:buSzPts val="1400"/>
              <a:buNone/>
              <a:defRPr b="1"/>
            </a:lvl2pPr>
            <a:lvl3pPr marL="1371600" lvl="2" indent="-228600" algn="l" rtl="0">
              <a:lnSpc>
                <a:spcPct val="100000"/>
              </a:lnSpc>
              <a:spcBef>
                <a:spcPts val="400"/>
              </a:spcBef>
              <a:spcAft>
                <a:spcPts val="0"/>
              </a:spcAft>
              <a:buClr>
                <a:schemeClr val="dk1"/>
              </a:buClr>
              <a:buSzPts val="1400"/>
              <a:buNone/>
              <a:defRPr b="1"/>
            </a:lvl3pPr>
            <a:lvl4pPr marL="1828800" lvl="3" indent="-228600" algn="l" rtl="0">
              <a:lnSpc>
                <a:spcPct val="100000"/>
              </a:lnSpc>
              <a:spcBef>
                <a:spcPts val="400"/>
              </a:spcBef>
              <a:spcAft>
                <a:spcPts val="0"/>
              </a:spcAft>
              <a:buClr>
                <a:schemeClr val="dk1"/>
              </a:buClr>
              <a:buSzPts val="1400"/>
              <a:buNone/>
              <a:defRPr b="1"/>
            </a:lvl4pPr>
            <a:lvl5pPr marL="2286000" lvl="4" indent="-228600" algn="l" rtl="0">
              <a:lnSpc>
                <a:spcPct val="100000"/>
              </a:lnSpc>
              <a:spcBef>
                <a:spcPts val="400"/>
              </a:spcBef>
              <a:spcAft>
                <a:spcPts val="0"/>
              </a:spcAft>
              <a:buClr>
                <a:schemeClr val="dk1"/>
              </a:buClr>
              <a:buSzPts val="1400"/>
              <a:buNone/>
              <a:defRPr b="1"/>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87" name="Google Shape;287;p37"/>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89" name="Google Shape;289;p37"/>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290" name="Google Shape;290;p37"/>
          <p:cNvPicPr preferRelativeResize="0"/>
          <p:nvPr/>
        </p:nvPicPr>
        <p:blipFill rotWithShape="1">
          <a:blip r:embed="rId2">
            <a:alphaModFix/>
          </a:blip>
          <a:srcRect/>
          <a:stretch/>
        </p:blipFill>
        <p:spPr>
          <a:xfrm>
            <a:off x="548878" y="4880316"/>
            <a:ext cx="738346" cy="121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96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type="obj">
  <p:cSld name="Agenda">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548878" y="195263"/>
            <a:ext cx="8046244" cy="67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5" name="Google Shape;25;p8"/>
          <p:cNvSpPr txBox="1">
            <a:spLocks noGrp="1"/>
          </p:cNvSpPr>
          <p:nvPr>
            <p:ph type="body" idx="1"/>
          </p:nvPr>
        </p:nvSpPr>
        <p:spPr>
          <a:xfrm>
            <a:off x="548878" y="1059656"/>
            <a:ext cx="8046244" cy="3510000"/>
          </a:xfrm>
          <a:prstGeom prst="rect">
            <a:avLst/>
          </a:prstGeom>
          <a:noFill/>
          <a:ln>
            <a:noFill/>
          </a:ln>
        </p:spPr>
        <p:txBody>
          <a:bodyPr spcFirstLastPara="1" wrap="square" lIns="0" tIns="0" rIns="0" bIns="0" anchor="t" anchorCtr="0">
            <a:noAutofit/>
          </a:bodyPr>
          <a:lstStyle>
            <a:lvl1pPr marL="342900" lvl="0" indent="-257175" algn="l">
              <a:lnSpc>
                <a:spcPct val="100000"/>
              </a:lnSpc>
              <a:spcBef>
                <a:spcPts val="750"/>
              </a:spcBef>
              <a:spcAft>
                <a:spcPts val="0"/>
              </a:spcAft>
              <a:buClr>
                <a:schemeClr val="dk1"/>
              </a:buClr>
              <a:buSzPts val="1800"/>
              <a:buFont typeface="Arial"/>
              <a:buAutoNum type="arabicPeriod"/>
              <a:defRPr/>
            </a:lvl1pPr>
            <a:lvl2pPr marL="685800" lvl="1" indent="-257175" algn="l">
              <a:lnSpc>
                <a:spcPct val="100000"/>
              </a:lnSpc>
              <a:spcBef>
                <a:spcPts val="375"/>
              </a:spcBef>
              <a:spcAft>
                <a:spcPts val="0"/>
              </a:spcAft>
              <a:buClr>
                <a:schemeClr val="dk1"/>
              </a:buClr>
              <a:buSzPts val="1800"/>
              <a:buFont typeface="Arial"/>
              <a:buAutoNum type="arabicPeriod"/>
              <a:defRPr/>
            </a:lvl2pPr>
            <a:lvl3pPr marL="1028700" lvl="2" indent="-257175" algn="l">
              <a:lnSpc>
                <a:spcPct val="100000"/>
              </a:lnSpc>
              <a:spcBef>
                <a:spcPts val="375"/>
              </a:spcBef>
              <a:spcAft>
                <a:spcPts val="0"/>
              </a:spcAft>
              <a:buClr>
                <a:schemeClr val="dk1"/>
              </a:buClr>
              <a:buSzPts val="1800"/>
              <a:buFont typeface="Arial"/>
              <a:buAutoNum type="arabicPeriod"/>
              <a:defRPr/>
            </a:lvl3pPr>
            <a:lvl4pPr marL="1371600" lvl="3" indent="-257175" algn="l">
              <a:lnSpc>
                <a:spcPct val="100000"/>
              </a:lnSpc>
              <a:spcBef>
                <a:spcPts val="375"/>
              </a:spcBef>
              <a:spcAft>
                <a:spcPts val="0"/>
              </a:spcAft>
              <a:buClr>
                <a:schemeClr val="dk1"/>
              </a:buClr>
              <a:buSzPts val="1800"/>
              <a:buFont typeface="Arial"/>
              <a:buAutoNum type="arabicPeriod"/>
              <a:defRPr/>
            </a:lvl4pPr>
            <a:lvl5pPr marL="1714500" lvl="4" indent="-257175" algn="l">
              <a:lnSpc>
                <a:spcPct val="100000"/>
              </a:lnSpc>
              <a:spcBef>
                <a:spcPts val="375"/>
              </a:spcBef>
              <a:spcAft>
                <a:spcPts val="0"/>
              </a:spcAft>
              <a:buClr>
                <a:schemeClr val="dk1"/>
              </a:buClr>
              <a:buSzPts val="1800"/>
              <a:buFont typeface="Arial"/>
              <a:buAutoNum type="arabicPeriod"/>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6" name="Google Shape;26;p8"/>
          <p:cNvSpPr txBox="1">
            <a:spLocks noGrp="1"/>
          </p:cNvSpPr>
          <p:nvPr>
            <p:ph type="dt" idx="10"/>
          </p:nvPr>
        </p:nvSpPr>
        <p:spPr>
          <a:xfrm>
            <a:off x="7378487" y="4891838"/>
            <a:ext cx="935775"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endParaRPr/>
          </a:p>
        </p:txBody>
      </p:sp>
      <p:sp>
        <p:nvSpPr>
          <p:cNvPr id="27" name="Google Shape;27;p8"/>
          <p:cNvSpPr txBox="1">
            <a:spLocks noGrp="1"/>
          </p:cNvSpPr>
          <p:nvPr>
            <p:ph type="sldNum" idx="12"/>
          </p:nvPr>
        </p:nvSpPr>
        <p:spPr>
          <a:xfrm>
            <a:off x="8353189" y="4891833"/>
            <a:ext cx="241933" cy="16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800"/>
              <a:buFont typeface="Arial"/>
              <a:buNone/>
              <a:defRPr sz="600" b="0" i="0" u="none" strike="noStrike" cap="none">
                <a:solidFill>
                  <a:schemeClr val="dk1"/>
                </a:solidFill>
                <a:latin typeface="Lato"/>
                <a:ea typeface="Lato"/>
                <a:cs typeface="Lato"/>
                <a:sym typeface="Lato"/>
              </a:defRPr>
            </a:lvl9pPr>
          </a:lstStyle>
          <a:p>
            <a:fld id="{00000000-1234-1234-1234-123412341234}" type="slidenum">
              <a:rPr lang="de-CH" smtClean="0"/>
              <a:pPr/>
              <a:t>‹#›</a:t>
            </a:fld>
            <a:endParaRPr lang="de-CH"/>
          </a:p>
        </p:txBody>
      </p:sp>
      <p:pic>
        <p:nvPicPr>
          <p:cNvPr id="28" name="Google Shape;28;p8"/>
          <p:cNvPicPr preferRelativeResize="0"/>
          <p:nvPr/>
        </p:nvPicPr>
        <p:blipFill rotWithShape="1">
          <a:blip r:embed="rId2">
            <a:alphaModFix/>
          </a:blip>
          <a:srcRect/>
          <a:stretch/>
        </p:blipFill>
        <p:spPr>
          <a:xfrm>
            <a:off x="548878" y="4880316"/>
            <a:ext cx="738347" cy="121500"/>
          </a:xfrm>
          <a:prstGeom prst="rect">
            <a:avLst/>
          </a:prstGeom>
          <a:noFill/>
          <a:ln>
            <a:noFill/>
          </a:ln>
        </p:spPr>
      </p:pic>
    </p:spTree>
    <p:extLst>
      <p:ext uri="{BB962C8B-B14F-4D97-AF65-F5344CB8AC3E}">
        <p14:creationId xmlns:p14="http://schemas.microsoft.com/office/powerpoint/2010/main" val="669959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folie 02">
  <p:cSld name="Titelfolie 02">
    <p:spTree>
      <p:nvGrpSpPr>
        <p:cNvPr id="1" name="Shape 34"/>
        <p:cNvGrpSpPr/>
        <p:nvPr/>
      </p:nvGrpSpPr>
      <p:grpSpPr>
        <a:xfrm>
          <a:off x="0" y="0"/>
          <a:ext cx="0" cy="0"/>
          <a:chOff x="0" y="0"/>
          <a:chExt cx="0" cy="0"/>
        </a:xfrm>
      </p:grpSpPr>
      <p:sp>
        <p:nvSpPr>
          <p:cNvPr id="35" name="Google Shape;35;p6"/>
          <p:cNvSpPr>
            <a:spLocks noGrp="1"/>
          </p:cNvSpPr>
          <p:nvPr>
            <p:ph type="pic" idx="2"/>
          </p:nvPr>
        </p:nvSpPr>
        <p:spPr>
          <a:xfrm>
            <a:off x="548879" y="762000"/>
            <a:ext cx="8046300" cy="3942000"/>
          </a:xfrm>
          <a:prstGeom prst="rect">
            <a:avLst/>
          </a:prstGeom>
          <a:noFill/>
          <a:ln>
            <a:noFill/>
          </a:ln>
        </p:spPr>
      </p:sp>
      <p:sp>
        <p:nvSpPr>
          <p:cNvPr id="36" name="Google Shape;36;p6"/>
          <p:cNvSpPr txBox="1">
            <a:spLocks noGrp="1"/>
          </p:cNvSpPr>
          <p:nvPr>
            <p:ph type="ctrTitle"/>
          </p:nvPr>
        </p:nvSpPr>
        <p:spPr>
          <a:xfrm>
            <a:off x="4878000" y="2218121"/>
            <a:ext cx="4266000" cy="1701000"/>
          </a:xfrm>
          <a:prstGeom prst="rect">
            <a:avLst/>
          </a:prstGeom>
          <a:solidFill>
            <a:schemeClr val="accent2"/>
          </a:solidFill>
          <a:ln>
            <a:noFill/>
          </a:ln>
        </p:spPr>
        <p:txBody>
          <a:bodyPr spcFirstLastPara="1" wrap="square" lIns="243000" tIns="189000" rIns="0" bIns="0" anchor="t" anchorCtr="0">
            <a:no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pic>
        <p:nvPicPr>
          <p:cNvPr id="37" name="Google Shape;37;p6"/>
          <p:cNvPicPr preferRelativeResize="0"/>
          <p:nvPr/>
        </p:nvPicPr>
        <p:blipFill rotWithShape="1">
          <a:blip r:embed="rId2">
            <a:alphaModFix/>
          </a:blip>
          <a:srcRect/>
          <a:stretch/>
        </p:blipFill>
        <p:spPr>
          <a:xfrm>
            <a:off x="548879" y="270404"/>
            <a:ext cx="1324173" cy="216000"/>
          </a:xfrm>
          <a:prstGeom prst="rect">
            <a:avLst/>
          </a:prstGeom>
          <a:noFill/>
          <a:ln>
            <a:noFill/>
          </a:ln>
        </p:spPr>
      </p:pic>
      <p:sp>
        <p:nvSpPr>
          <p:cNvPr id="38" name="Google Shape;38;p6"/>
          <p:cNvSpPr txBox="1">
            <a:spLocks noGrp="1"/>
          </p:cNvSpPr>
          <p:nvPr>
            <p:ph type="body" idx="1"/>
          </p:nvPr>
        </p:nvSpPr>
        <p:spPr>
          <a:xfrm>
            <a:off x="5133908" y="3479750"/>
            <a:ext cx="3240000" cy="351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a:solidFill>
                  <a:schemeClr val="lt1"/>
                </a:solidFill>
              </a:defRPr>
            </a:lvl1pPr>
            <a:lvl2pPr marL="914400" lvl="1" indent="-228600" algn="l">
              <a:lnSpc>
                <a:spcPct val="100000"/>
              </a:lnSpc>
              <a:spcBef>
                <a:spcPts val="0"/>
              </a:spcBef>
              <a:spcAft>
                <a:spcPts val="0"/>
              </a:spcAft>
              <a:buClr>
                <a:schemeClr val="lt1"/>
              </a:buClr>
              <a:buSzPts val="1400"/>
              <a:buNone/>
              <a:defRPr>
                <a:solidFill>
                  <a:schemeClr val="lt1"/>
                </a:solidFill>
              </a:defRPr>
            </a:lvl2pPr>
            <a:lvl3pPr marL="1371600" lvl="2" indent="-228600" algn="l">
              <a:lnSpc>
                <a:spcPct val="100000"/>
              </a:lnSpc>
              <a:spcBef>
                <a:spcPts val="0"/>
              </a:spcBef>
              <a:spcAft>
                <a:spcPts val="0"/>
              </a:spcAft>
              <a:buClr>
                <a:schemeClr val="lt1"/>
              </a:buClr>
              <a:buSzPts val="1400"/>
              <a:buNone/>
              <a:defRPr>
                <a:solidFill>
                  <a:schemeClr val="lt1"/>
                </a:solidFill>
              </a:defRPr>
            </a:lvl3pPr>
            <a:lvl4pPr marL="1828800" lvl="3" indent="-228600" algn="l">
              <a:lnSpc>
                <a:spcPct val="100000"/>
              </a:lnSpc>
              <a:spcBef>
                <a:spcPts val="0"/>
              </a:spcBef>
              <a:spcAft>
                <a:spcPts val="0"/>
              </a:spcAft>
              <a:buClr>
                <a:schemeClr val="lt1"/>
              </a:buClr>
              <a:buSzPts val="1400"/>
              <a:buNone/>
              <a:defRPr>
                <a:solidFill>
                  <a:schemeClr val="lt1"/>
                </a:solidFill>
              </a:defRPr>
            </a:lvl4pPr>
            <a:lvl5pPr marL="2286000" lvl="4" indent="-228600" algn="l">
              <a:lnSpc>
                <a:spcPct val="100000"/>
              </a:lnSpc>
              <a:spcBef>
                <a:spcPts val="0"/>
              </a:spcBef>
              <a:spcAft>
                <a:spcPts val="0"/>
              </a:spcAft>
              <a:buClr>
                <a:schemeClr val="lt1"/>
              </a:buClr>
              <a:buSzPts val="14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9" name="Google Shape;39;p6"/>
          <p:cNvSpPr>
            <a:spLocks noGrp="1"/>
          </p:cNvSpPr>
          <p:nvPr>
            <p:ph type="pic" idx="3"/>
          </p:nvPr>
        </p:nvSpPr>
        <p:spPr>
          <a:xfrm>
            <a:off x="7650122" y="4866816"/>
            <a:ext cx="945000" cy="135000"/>
          </a:xfrm>
          <a:prstGeom prst="rect">
            <a:avLst/>
          </a:prstGeom>
          <a:noFill/>
          <a:ln>
            <a:noFill/>
          </a:ln>
        </p:spPr>
      </p:sp>
      <p:sp>
        <p:nvSpPr>
          <p:cNvPr id="40" name="Google Shape;40;p6"/>
          <p:cNvSpPr txBox="1">
            <a:spLocks noGrp="1"/>
          </p:cNvSpPr>
          <p:nvPr>
            <p:ph type="body" idx="4"/>
          </p:nvPr>
        </p:nvSpPr>
        <p:spPr>
          <a:xfrm>
            <a:off x="7272337" y="237600"/>
            <a:ext cx="1350000" cy="27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900"/>
              <a:buNone/>
              <a:defRPr sz="900"/>
            </a:lvl1pPr>
            <a:lvl2pPr marL="914400" lvl="1" indent="-285750" algn="l">
              <a:lnSpc>
                <a:spcPct val="100000"/>
              </a:lnSpc>
              <a:spcBef>
                <a:spcPts val="400"/>
              </a:spcBef>
              <a:spcAft>
                <a:spcPts val="0"/>
              </a:spcAft>
              <a:buClr>
                <a:schemeClr val="dk1"/>
              </a:buClr>
              <a:buSzPts val="900"/>
              <a:buChar char="−"/>
              <a:defRPr sz="900"/>
            </a:lvl2pPr>
            <a:lvl3pPr marL="1371600" lvl="2" indent="-285750" algn="l">
              <a:lnSpc>
                <a:spcPct val="100000"/>
              </a:lnSpc>
              <a:spcBef>
                <a:spcPts val="400"/>
              </a:spcBef>
              <a:spcAft>
                <a:spcPts val="0"/>
              </a:spcAft>
              <a:buClr>
                <a:schemeClr val="dk1"/>
              </a:buClr>
              <a:buSzPts val="900"/>
              <a:buChar char="−"/>
              <a:defRPr sz="900"/>
            </a:lvl3pPr>
            <a:lvl4pPr marL="1828800" lvl="3" indent="-285750" algn="l">
              <a:lnSpc>
                <a:spcPct val="100000"/>
              </a:lnSpc>
              <a:spcBef>
                <a:spcPts val="400"/>
              </a:spcBef>
              <a:spcAft>
                <a:spcPts val="0"/>
              </a:spcAft>
              <a:buClr>
                <a:schemeClr val="dk1"/>
              </a:buClr>
              <a:buSzPts val="900"/>
              <a:buChar char="−"/>
              <a:defRPr sz="900"/>
            </a:lvl4pPr>
            <a:lvl5pPr marL="2286000" lvl="4" indent="-285750" algn="l">
              <a:lnSpc>
                <a:spcPct val="100000"/>
              </a:lnSpc>
              <a:spcBef>
                <a:spcPts val="400"/>
              </a:spcBef>
              <a:spcAft>
                <a:spcPts val="0"/>
              </a:spcAft>
              <a:buClr>
                <a:schemeClr val="dk1"/>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 name="Google Shape;41;p6"/>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480">
          <p15:clr>
            <a:srgbClr val="FBAE40"/>
          </p15:clr>
        </p15:guide>
        <p15:guide id="2" orient="horz" pos="29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folie 03">
  <p:cSld name="Titelfolie 03">
    <p:spTree>
      <p:nvGrpSpPr>
        <p:cNvPr id="1" name="Shape 42"/>
        <p:cNvGrpSpPr/>
        <p:nvPr/>
      </p:nvGrpSpPr>
      <p:grpSpPr>
        <a:xfrm>
          <a:off x="0" y="0"/>
          <a:ext cx="0" cy="0"/>
          <a:chOff x="0" y="0"/>
          <a:chExt cx="0" cy="0"/>
        </a:xfrm>
      </p:grpSpPr>
      <p:sp>
        <p:nvSpPr>
          <p:cNvPr id="43" name="Google Shape;43;p7"/>
          <p:cNvSpPr/>
          <p:nvPr/>
        </p:nvSpPr>
        <p:spPr>
          <a:xfrm>
            <a:off x="548879" y="762000"/>
            <a:ext cx="8046300" cy="3943200"/>
          </a:xfrm>
          <a:prstGeom prst="rect">
            <a:avLst/>
          </a:prstGeom>
          <a:solidFill>
            <a:srgbClr val="485A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7"/>
          <p:cNvSpPr txBox="1">
            <a:spLocks noGrp="1"/>
          </p:cNvSpPr>
          <p:nvPr>
            <p:ph type="ctrTitle"/>
          </p:nvPr>
        </p:nvSpPr>
        <p:spPr>
          <a:xfrm>
            <a:off x="-1" y="1455304"/>
            <a:ext cx="7641000" cy="2565000"/>
          </a:xfrm>
          <a:prstGeom prst="rect">
            <a:avLst/>
          </a:prstGeom>
          <a:solidFill>
            <a:srgbClr val="72791C"/>
          </a:solidFill>
          <a:ln>
            <a:noFill/>
          </a:ln>
        </p:spPr>
        <p:txBody>
          <a:bodyPr spcFirstLastPara="1" wrap="square" lIns="810000" tIns="189000" rIns="0" bIns="0" anchor="t" anchorCtr="0">
            <a:no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pic>
        <p:nvPicPr>
          <p:cNvPr id="45" name="Google Shape;45;p7"/>
          <p:cNvPicPr preferRelativeResize="0"/>
          <p:nvPr/>
        </p:nvPicPr>
        <p:blipFill rotWithShape="1">
          <a:blip r:embed="rId2">
            <a:alphaModFix/>
          </a:blip>
          <a:srcRect/>
          <a:stretch/>
        </p:blipFill>
        <p:spPr>
          <a:xfrm>
            <a:off x="548879" y="270404"/>
            <a:ext cx="1324173" cy="216000"/>
          </a:xfrm>
          <a:prstGeom prst="rect">
            <a:avLst/>
          </a:prstGeom>
          <a:noFill/>
          <a:ln>
            <a:noFill/>
          </a:ln>
        </p:spPr>
      </p:pic>
      <p:sp>
        <p:nvSpPr>
          <p:cNvPr id="46" name="Google Shape;46;p7"/>
          <p:cNvSpPr txBox="1">
            <a:spLocks noGrp="1"/>
          </p:cNvSpPr>
          <p:nvPr>
            <p:ph type="body" idx="1"/>
          </p:nvPr>
        </p:nvSpPr>
        <p:spPr>
          <a:xfrm>
            <a:off x="808887" y="3163413"/>
            <a:ext cx="6480000" cy="75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a:solidFill>
                  <a:schemeClr val="lt1"/>
                </a:solidFill>
              </a:defRPr>
            </a:lvl1pPr>
            <a:lvl2pPr marL="914400" lvl="1" indent="-228600" algn="l">
              <a:lnSpc>
                <a:spcPct val="100000"/>
              </a:lnSpc>
              <a:spcBef>
                <a:spcPts val="0"/>
              </a:spcBef>
              <a:spcAft>
                <a:spcPts val="0"/>
              </a:spcAft>
              <a:buClr>
                <a:schemeClr val="lt1"/>
              </a:buClr>
              <a:buSzPts val="1400"/>
              <a:buNone/>
              <a:defRPr>
                <a:solidFill>
                  <a:schemeClr val="lt1"/>
                </a:solidFill>
              </a:defRPr>
            </a:lvl2pPr>
            <a:lvl3pPr marL="1371600" lvl="2" indent="-228600" algn="l">
              <a:lnSpc>
                <a:spcPct val="100000"/>
              </a:lnSpc>
              <a:spcBef>
                <a:spcPts val="0"/>
              </a:spcBef>
              <a:spcAft>
                <a:spcPts val="0"/>
              </a:spcAft>
              <a:buClr>
                <a:schemeClr val="lt1"/>
              </a:buClr>
              <a:buSzPts val="1400"/>
              <a:buNone/>
              <a:defRPr>
                <a:solidFill>
                  <a:schemeClr val="lt1"/>
                </a:solidFill>
              </a:defRPr>
            </a:lvl3pPr>
            <a:lvl4pPr marL="1828800" lvl="3" indent="-228600" algn="l">
              <a:lnSpc>
                <a:spcPct val="100000"/>
              </a:lnSpc>
              <a:spcBef>
                <a:spcPts val="0"/>
              </a:spcBef>
              <a:spcAft>
                <a:spcPts val="0"/>
              </a:spcAft>
              <a:buClr>
                <a:schemeClr val="lt1"/>
              </a:buClr>
              <a:buSzPts val="1400"/>
              <a:buNone/>
              <a:defRPr>
                <a:solidFill>
                  <a:schemeClr val="lt1"/>
                </a:solidFill>
              </a:defRPr>
            </a:lvl4pPr>
            <a:lvl5pPr marL="2286000" lvl="4" indent="-228600" algn="l">
              <a:lnSpc>
                <a:spcPct val="100000"/>
              </a:lnSpc>
              <a:spcBef>
                <a:spcPts val="0"/>
              </a:spcBef>
              <a:spcAft>
                <a:spcPts val="0"/>
              </a:spcAft>
              <a:buClr>
                <a:schemeClr val="lt1"/>
              </a:buClr>
              <a:buSzPts val="14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 name="Google Shape;47;p7"/>
          <p:cNvSpPr>
            <a:spLocks noGrp="1"/>
          </p:cNvSpPr>
          <p:nvPr>
            <p:ph type="pic" idx="2"/>
          </p:nvPr>
        </p:nvSpPr>
        <p:spPr>
          <a:xfrm>
            <a:off x="7650122" y="4866816"/>
            <a:ext cx="945000" cy="135000"/>
          </a:xfrm>
          <a:prstGeom prst="rect">
            <a:avLst/>
          </a:prstGeom>
          <a:noFill/>
          <a:ln>
            <a:noFill/>
          </a:ln>
        </p:spPr>
      </p:sp>
      <p:sp>
        <p:nvSpPr>
          <p:cNvPr id="48" name="Google Shape;48;p7"/>
          <p:cNvSpPr txBox="1">
            <a:spLocks noGrp="1"/>
          </p:cNvSpPr>
          <p:nvPr>
            <p:ph type="body" idx="3"/>
          </p:nvPr>
        </p:nvSpPr>
        <p:spPr>
          <a:xfrm>
            <a:off x="7272337" y="237600"/>
            <a:ext cx="1350000" cy="27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900"/>
              <a:buNone/>
              <a:defRPr sz="900"/>
            </a:lvl1pPr>
            <a:lvl2pPr marL="914400" lvl="1" indent="-285750" algn="l">
              <a:lnSpc>
                <a:spcPct val="100000"/>
              </a:lnSpc>
              <a:spcBef>
                <a:spcPts val="400"/>
              </a:spcBef>
              <a:spcAft>
                <a:spcPts val="0"/>
              </a:spcAft>
              <a:buClr>
                <a:schemeClr val="dk1"/>
              </a:buClr>
              <a:buSzPts val="900"/>
              <a:buChar char="−"/>
              <a:defRPr sz="900"/>
            </a:lvl2pPr>
            <a:lvl3pPr marL="1371600" lvl="2" indent="-285750" algn="l">
              <a:lnSpc>
                <a:spcPct val="100000"/>
              </a:lnSpc>
              <a:spcBef>
                <a:spcPts val="400"/>
              </a:spcBef>
              <a:spcAft>
                <a:spcPts val="0"/>
              </a:spcAft>
              <a:buClr>
                <a:schemeClr val="dk1"/>
              </a:buClr>
              <a:buSzPts val="900"/>
              <a:buChar char="−"/>
              <a:defRPr sz="900"/>
            </a:lvl3pPr>
            <a:lvl4pPr marL="1828800" lvl="3" indent="-285750" algn="l">
              <a:lnSpc>
                <a:spcPct val="100000"/>
              </a:lnSpc>
              <a:spcBef>
                <a:spcPts val="400"/>
              </a:spcBef>
              <a:spcAft>
                <a:spcPts val="0"/>
              </a:spcAft>
              <a:buClr>
                <a:schemeClr val="dk1"/>
              </a:buClr>
              <a:buSzPts val="900"/>
              <a:buChar char="−"/>
              <a:defRPr sz="900"/>
            </a:lvl4pPr>
            <a:lvl5pPr marL="2286000" lvl="4" indent="-285750" algn="l">
              <a:lnSpc>
                <a:spcPct val="100000"/>
              </a:lnSpc>
              <a:spcBef>
                <a:spcPts val="400"/>
              </a:spcBef>
              <a:spcAft>
                <a:spcPts val="0"/>
              </a:spcAft>
              <a:buClr>
                <a:schemeClr val="dk1"/>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 name="Google Shape;49;p7"/>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480">
          <p15:clr>
            <a:srgbClr val="FBAE40"/>
          </p15:clr>
        </p15:guide>
        <p15:guide id="2" orient="horz" pos="29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folie 04">
  <p:cSld name="Titelfolie 04">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548878" y="762000"/>
            <a:ext cx="8046300" cy="3942000"/>
          </a:xfrm>
          <a:prstGeom prst="rect">
            <a:avLst/>
          </a:prstGeom>
          <a:solidFill>
            <a:schemeClr val="accent2"/>
          </a:solidFill>
          <a:ln>
            <a:noFill/>
          </a:ln>
        </p:spPr>
        <p:txBody>
          <a:bodyPr spcFirstLastPara="1" wrap="square" lIns="243000" tIns="864000" rIns="0" bIns="0" anchor="t" anchorCtr="0">
            <a:no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pic>
        <p:nvPicPr>
          <p:cNvPr id="52" name="Google Shape;52;p8"/>
          <p:cNvPicPr preferRelativeResize="0"/>
          <p:nvPr/>
        </p:nvPicPr>
        <p:blipFill rotWithShape="1">
          <a:blip r:embed="rId2">
            <a:alphaModFix/>
          </a:blip>
          <a:srcRect/>
          <a:stretch/>
        </p:blipFill>
        <p:spPr>
          <a:xfrm>
            <a:off x="548879" y="270404"/>
            <a:ext cx="1324173" cy="216000"/>
          </a:xfrm>
          <a:prstGeom prst="rect">
            <a:avLst/>
          </a:prstGeom>
          <a:noFill/>
          <a:ln>
            <a:noFill/>
          </a:ln>
        </p:spPr>
      </p:pic>
      <p:sp>
        <p:nvSpPr>
          <p:cNvPr id="53" name="Google Shape;53;p8"/>
          <p:cNvSpPr txBox="1">
            <a:spLocks noGrp="1"/>
          </p:cNvSpPr>
          <p:nvPr>
            <p:ph type="body" idx="1"/>
          </p:nvPr>
        </p:nvSpPr>
        <p:spPr>
          <a:xfrm>
            <a:off x="808886" y="3841969"/>
            <a:ext cx="7533000" cy="75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a:solidFill>
                  <a:schemeClr val="lt1"/>
                </a:solidFill>
              </a:defRPr>
            </a:lvl1pPr>
            <a:lvl2pPr marL="914400" lvl="1" indent="-228600" algn="l">
              <a:lnSpc>
                <a:spcPct val="100000"/>
              </a:lnSpc>
              <a:spcBef>
                <a:spcPts val="0"/>
              </a:spcBef>
              <a:spcAft>
                <a:spcPts val="0"/>
              </a:spcAft>
              <a:buClr>
                <a:schemeClr val="lt1"/>
              </a:buClr>
              <a:buSzPts val="1400"/>
              <a:buNone/>
              <a:defRPr>
                <a:solidFill>
                  <a:schemeClr val="lt1"/>
                </a:solidFill>
              </a:defRPr>
            </a:lvl2pPr>
            <a:lvl3pPr marL="1371600" lvl="2" indent="-228600" algn="l">
              <a:lnSpc>
                <a:spcPct val="100000"/>
              </a:lnSpc>
              <a:spcBef>
                <a:spcPts val="0"/>
              </a:spcBef>
              <a:spcAft>
                <a:spcPts val="0"/>
              </a:spcAft>
              <a:buClr>
                <a:schemeClr val="lt1"/>
              </a:buClr>
              <a:buSzPts val="1400"/>
              <a:buNone/>
              <a:defRPr>
                <a:solidFill>
                  <a:schemeClr val="lt1"/>
                </a:solidFill>
              </a:defRPr>
            </a:lvl3pPr>
            <a:lvl4pPr marL="1828800" lvl="3" indent="-228600" algn="l">
              <a:lnSpc>
                <a:spcPct val="100000"/>
              </a:lnSpc>
              <a:spcBef>
                <a:spcPts val="0"/>
              </a:spcBef>
              <a:spcAft>
                <a:spcPts val="0"/>
              </a:spcAft>
              <a:buClr>
                <a:schemeClr val="lt1"/>
              </a:buClr>
              <a:buSzPts val="1400"/>
              <a:buNone/>
              <a:defRPr>
                <a:solidFill>
                  <a:schemeClr val="lt1"/>
                </a:solidFill>
              </a:defRPr>
            </a:lvl4pPr>
            <a:lvl5pPr marL="2286000" lvl="4" indent="-228600" algn="l">
              <a:lnSpc>
                <a:spcPct val="100000"/>
              </a:lnSpc>
              <a:spcBef>
                <a:spcPts val="0"/>
              </a:spcBef>
              <a:spcAft>
                <a:spcPts val="0"/>
              </a:spcAft>
              <a:buClr>
                <a:schemeClr val="lt1"/>
              </a:buClr>
              <a:buSzPts val="14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4" name="Google Shape;54;p8"/>
          <p:cNvSpPr>
            <a:spLocks noGrp="1"/>
          </p:cNvSpPr>
          <p:nvPr>
            <p:ph type="pic" idx="2"/>
          </p:nvPr>
        </p:nvSpPr>
        <p:spPr>
          <a:xfrm>
            <a:off x="7650122" y="4866816"/>
            <a:ext cx="945000" cy="135000"/>
          </a:xfrm>
          <a:prstGeom prst="rect">
            <a:avLst/>
          </a:prstGeom>
          <a:noFill/>
          <a:ln>
            <a:noFill/>
          </a:ln>
        </p:spPr>
      </p:sp>
      <p:sp>
        <p:nvSpPr>
          <p:cNvPr id="55" name="Google Shape;55;p8"/>
          <p:cNvSpPr txBox="1">
            <a:spLocks noGrp="1"/>
          </p:cNvSpPr>
          <p:nvPr>
            <p:ph type="body" idx="3"/>
          </p:nvPr>
        </p:nvSpPr>
        <p:spPr>
          <a:xfrm>
            <a:off x="7272337" y="237600"/>
            <a:ext cx="1350000" cy="27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900"/>
              <a:buNone/>
              <a:defRPr sz="900"/>
            </a:lvl1pPr>
            <a:lvl2pPr marL="914400" lvl="1" indent="-285750" algn="l">
              <a:lnSpc>
                <a:spcPct val="100000"/>
              </a:lnSpc>
              <a:spcBef>
                <a:spcPts val="400"/>
              </a:spcBef>
              <a:spcAft>
                <a:spcPts val="0"/>
              </a:spcAft>
              <a:buClr>
                <a:schemeClr val="dk1"/>
              </a:buClr>
              <a:buSzPts val="900"/>
              <a:buChar char="−"/>
              <a:defRPr sz="900"/>
            </a:lvl2pPr>
            <a:lvl3pPr marL="1371600" lvl="2" indent="-285750" algn="l">
              <a:lnSpc>
                <a:spcPct val="100000"/>
              </a:lnSpc>
              <a:spcBef>
                <a:spcPts val="400"/>
              </a:spcBef>
              <a:spcAft>
                <a:spcPts val="0"/>
              </a:spcAft>
              <a:buClr>
                <a:schemeClr val="dk1"/>
              </a:buClr>
              <a:buSzPts val="900"/>
              <a:buChar char="−"/>
              <a:defRPr sz="900"/>
            </a:lvl3pPr>
            <a:lvl4pPr marL="1828800" lvl="3" indent="-285750" algn="l">
              <a:lnSpc>
                <a:spcPct val="100000"/>
              </a:lnSpc>
              <a:spcBef>
                <a:spcPts val="400"/>
              </a:spcBef>
              <a:spcAft>
                <a:spcPts val="0"/>
              </a:spcAft>
              <a:buClr>
                <a:schemeClr val="dk1"/>
              </a:buClr>
              <a:buSzPts val="900"/>
              <a:buChar char="−"/>
              <a:defRPr sz="900"/>
            </a:lvl4pPr>
            <a:lvl5pPr marL="2286000" lvl="4" indent="-285750" algn="l">
              <a:lnSpc>
                <a:spcPct val="100000"/>
              </a:lnSpc>
              <a:spcBef>
                <a:spcPts val="400"/>
              </a:spcBef>
              <a:spcAft>
                <a:spcPts val="0"/>
              </a:spcAft>
              <a:buClr>
                <a:schemeClr val="dk1"/>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6" name="Google Shape;56;p8"/>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480">
          <p15:clr>
            <a:srgbClr val="FBAE40"/>
          </p15:clr>
        </p15:guide>
        <p15:guide id="2" orient="horz" pos="29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folie 04 – Uni Zürich">
  <p:cSld name="Titelfolie 04 – Uni Zürich">
    <p:spTree>
      <p:nvGrpSpPr>
        <p:cNvPr id="1" name="Shape 57"/>
        <p:cNvGrpSpPr/>
        <p:nvPr/>
      </p:nvGrpSpPr>
      <p:grpSpPr>
        <a:xfrm>
          <a:off x="0" y="0"/>
          <a:ext cx="0" cy="0"/>
          <a:chOff x="0" y="0"/>
          <a:chExt cx="0" cy="0"/>
        </a:xfrm>
      </p:grpSpPr>
      <p:sp>
        <p:nvSpPr>
          <p:cNvPr id="58" name="Google Shape;58;p9"/>
          <p:cNvSpPr>
            <a:spLocks noGrp="1"/>
          </p:cNvSpPr>
          <p:nvPr>
            <p:ph type="pic" idx="2"/>
          </p:nvPr>
        </p:nvSpPr>
        <p:spPr>
          <a:xfrm>
            <a:off x="548879" y="762000"/>
            <a:ext cx="8046300" cy="3942000"/>
          </a:xfrm>
          <a:prstGeom prst="rect">
            <a:avLst/>
          </a:prstGeom>
          <a:noFill/>
          <a:ln>
            <a:noFill/>
          </a:ln>
        </p:spPr>
      </p:sp>
      <p:sp>
        <p:nvSpPr>
          <p:cNvPr id="59" name="Google Shape;59;p9"/>
          <p:cNvSpPr txBox="1">
            <a:spLocks noGrp="1"/>
          </p:cNvSpPr>
          <p:nvPr>
            <p:ph type="ctrTitle"/>
          </p:nvPr>
        </p:nvSpPr>
        <p:spPr>
          <a:xfrm>
            <a:off x="0" y="1675153"/>
            <a:ext cx="4428000" cy="2079000"/>
          </a:xfrm>
          <a:prstGeom prst="rect">
            <a:avLst/>
          </a:prstGeom>
          <a:solidFill>
            <a:srgbClr val="007A96"/>
          </a:solidFill>
          <a:ln>
            <a:noFill/>
          </a:ln>
        </p:spPr>
        <p:txBody>
          <a:bodyPr spcFirstLastPara="1" wrap="square" lIns="810000" tIns="189000" rIns="0" bIns="0" anchor="t" anchorCtr="0">
            <a:no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pic>
        <p:nvPicPr>
          <p:cNvPr id="60" name="Google Shape;60;p9"/>
          <p:cNvPicPr preferRelativeResize="0"/>
          <p:nvPr/>
        </p:nvPicPr>
        <p:blipFill rotWithShape="1">
          <a:blip r:embed="rId2">
            <a:alphaModFix/>
          </a:blip>
          <a:srcRect/>
          <a:stretch/>
        </p:blipFill>
        <p:spPr>
          <a:xfrm>
            <a:off x="545754" y="171015"/>
            <a:ext cx="2759401" cy="414381"/>
          </a:xfrm>
          <a:prstGeom prst="rect">
            <a:avLst/>
          </a:prstGeom>
          <a:noFill/>
          <a:ln>
            <a:noFill/>
          </a:ln>
        </p:spPr>
      </p:pic>
      <p:sp>
        <p:nvSpPr>
          <p:cNvPr id="61" name="Google Shape;61;p9"/>
          <p:cNvSpPr txBox="1">
            <a:spLocks noGrp="1"/>
          </p:cNvSpPr>
          <p:nvPr>
            <p:ph type="body" idx="1"/>
          </p:nvPr>
        </p:nvSpPr>
        <p:spPr>
          <a:xfrm>
            <a:off x="808887" y="2895371"/>
            <a:ext cx="3510000" cy="75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a:solidFill>
                  <a:schemeClr val="lt1"/>
                </a:solidFill>
              </a:defRPr>
            </a:lvl1pPr>
            <a:lvl2pPr marL="914400" lvl="1" indent="-228600" algn="l">
              <a:lnSpc>
                <a:spcPct val="100000"/>
              </a:lnSpc>
              <a:spcBef>
                <a:spcPts val="0"/>
              </a:spcBef>
              <a:spcAft>
                <a:spcPts val="0"/>
              </a:spcAft>
              <a:buClr>
                <a:schemeClr val="lt1"/>
              </a:buClr>
              <a:buSzPts val="1400"/>
              <a:buNone/>
              <a:defRPr>
                <a:solidFill>
                  <a:schemeClr val="lt1"/>
                </a:solidFill>
              </a:defRPr>
            </a:lvl2pPr>
            <a:lvl3pPr marL="1371600" lvl="2" indent="-228600" algn="l">
              <a:lnSpc>
                <a:spcPct val="100000"/>
              </a:lnSpc>
              <a:spcBef>
                <a:spcPts val="0"/>
              </a:spcBef>
              <a:spcAft>
                <a:spcPts val="0"/>
              </a:spcAft>
              <a:buClr>
                <a:schemeClr val="lt1"/>
              </a:buClr>
              <a:buSzPts val="1400"/>
              <a:buNone/>
              <a:defRPr>
                <a:solidFill>
                  <a:schemeClr val="lt1"/>
                </a:solidFill>
              </a:defRPr>
            </a:lvl3pPr>
            <a:lvl4pPr marL="1828800" lvl="3" indent="-228600" algn="l">
              <a:lnSpc>
                <a:spcPct val="100000"/>
              </a:lnSpc>
              <a:spcBef>
                <a:spcPts val="0"/>
              </a:spcBef>
              <a:spcAft>
                <a:spcPts val="0"/>
              </a:spcAft>
              <a:buClr>
                <a:schemeClr val="lt1"/>
              </a:buClr>
              <a:buSzPts val="1400"/>
              <a:buNone/>
              <a:defRPr>
                <a:solidFill>
                  <a:schemeClr val="lt1"/>
                </a:solidFill>
              </a:defRPr>
            </a:lvl4pPr>
            <a:lvl5pPr marL="2286000" lvl="4" indent="-228600" algn="l">
              <a:lnSpc>
                <a:spcPct val="100000"/>
              </a:lnSpc>
              <a:spcBef>
                <a:spcPts val="0"/>
              </a:spcBef>
              <a:spcAft>
                <a:spcPts val="0"/>
              </a:spcAft>
              <a:buClr>
                <a:schemeClr val="lt1"/>
              </a:buClr>
              <a:buSzPts val="14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9"/>
          <p:cNvSpPr>
            <a:spLocks noGrp="1"/>
          </p:cNvSpPr>
          <p:nvPr>
            <p:ph type="pic" idx="3"/>
          </p:nvPr>
        </p:nvSpPr>
        <p:spPr>
          <a:xfrm>
            <a:off x="7650122" y="4866816"/>
            <a:ext cx="945000" cy="135000"/>
          </a:xfrm>
          <a:prstGeom prst="rect">
            <a:avLst/>
          </a:prstGeom>
          <a:noFill/>
          <a:ln>
            <a:noFill/>
          </a:ln>
        </p:spPr>
      </p:sp>
      <p:sp>
        <p:nvSpPr>
          <p:cNvPr id="63" name="Google Shape;63;p9"/>
          <p:cNvSpPr txBox="1">
            <a:spLocks noGrp="1"/>
          </p:cNvSpPr>
          <p:nvPr>
            <p:ph type="body" idx="4"/>
          </p:nvPr>
        </p:nvSpPr>
        <p:spPr>
          <a:xfrm>
            <a:off x="7272337" y="237600"/>
            <a:ext cx="1350000" cy="270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900"/>
              <a:buNone/>
              <a:defRPr sz="900"/>
            </a:lvl1pPr>
            <a:lvl2pPr marL="914400" lvl="1" indent="-285750" algn="l">
              <a:lnSpc>
                <a:spcPct val="100000"/>
              </a:lnSpc>
              <a:spcBef>
                <a:spcPts val="400"/>
              </a:spcBef>
              <a:spcAft>
                <a:spcPts val="0"/>
              </a:spcAft>
              <a:buClr>
                <a:schemeClr val="dk1"/>
              </a:buClr>
              <a:buSzPts val="900"/>
              <a:buChar char="−"/>
              <a:defRPr sz="900"/>
            </a:lvl2pPr>
            <a:lvl3pPr marL="1371600" lvl="2" indent="-285750" algn="l">
              <a:lnSpc>
                <a:spcPct val="100000"/>
              </a:lnSpc>
              <a:spcBef>
                <a:spcPts val="400"/>
              </a:spcBef>
              <a:spcAft>
                <a:spcPts val="0"/>
              </a:spcAft>
              <a:buClr>
                <a:schemeClr val="dk1"/>
              </a:buClr>
              <a:buSzPts val="900"/>
              <a:buChar char="−"/>
              <a:defRPr sz="900"/>
            </a:lvl3pPr>
            <a:lvl4pPr marL="1828800" lvl="3" indent="-285750" algn="l">
              <a:lnSpc>
                <a:spcPct val="100000"/>
              </a:lnSpc>
              <a:spcBef>
                <a:spcPts val="400"/>
              </a:spcBef>
              <a:spcAft>
                <a:spcPts val="0"/>
              </a:spcAft>
              <a:buClr>
                <a:schemeClr val="dk1"/>
              </a:buClr>
              <a:buSzPts val="900"/>
              <a:buChar char="−"/>
              <a:defRPr sz="900"/>
            </a:lvl4pPr>
            <a:lvl5pPr marL="2286000" lvl="4" indent="-285750" algn="l">
              <a:lnSpc>
                <a:spcPct val="100000"/>
              </a:lnSpc>
              <a:spcBef>
                <a:spcPts val="400"/>
              </a:spcBef>
              <a:spcAft>
                <a:spcPts val="0"/>
              </a:spcAft>
              <a:buClr>
                <a:schemeClr val="dk1"/>
              </a:buClr>
              <a:buSzPts val="900"/>
              <a:buChar char="−"/>
              <a:defRPr sz="9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9"/>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480">
          <p15:clr>
            <a:srgbClr val="FBAE40"/>
          </p15:clr>
        </p15:guide>
        <p15:guide id="2" orient="horz" pos="296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p:cSld name="Inhal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67" name="Google Shape;67;p10"/>
          <p:cNvSpPr txBox="1">
            <a:spLocks noGrp="1"/>
          </p:cNvSpPr>
          <p:nvPr>
            <p:ph type="body" idx="1"/>
          </p:nvPr>
        </p:nvSpPr>
        <p:spPr>
          <a:xfrm>
            <a:off x="548878" y="1059656"/>
            <a:ext cx="8046300" cy="3510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800"/>
              </a:spcBef>
              <a:spcAft>
                <a:spcPts val="0"/>
              </a:spcAft>
              <a:buClr>
                <a:schemeClr val="dk1"/>
              </a:buClr>
              <a:buSzPts val="1400"/>
              <a:buChar char="•"/>
              <a:defRPr/>
            </a:lvl1pPr>
            <a:lvl2pPr marL="914400" lvl="1" indent="-317500" algn="l">
              <a:lnSpc>
                <a:spcPct val="100000"/>
              </a:lnSpc>
              <a:spcBef>
                <a:spcPts val="400"/>
              </a:spcBef>
              <a:spcAft>
                <a:spcPts val="0"/>
              </a:spcAft>
              <a:buClr>
                <a:schemeClr val="dk1"/>
              </a:buClr>
              <a:buSzPts val="1400"/>
              <a:buChar char="−"/>
              <a:defRPr/>
            </a:lvl2pPr>
            <a:lvl3pPr marL="1371600" lvl="2" indent="-317500" algn="l">
              <a:lnSpc>
                <a:spcPct val="100000"/>
              </a:lnSpc>
              <a:spcBef>
                <a:spcPts val="400"/>
              </a:spcBef>
              <a:spcAft>
                <a:spcPts val="0"/>
              </a:spcAft>
              <a:buClr>
                <a:schemeClr val="dk1"/>
              </a:buClr>
              <a:buSzPts val="1400"/>
              <a:buChar char="−"/>
              <a:defRPr/>
            </a:lvl3pPr>
            <a:lvl4pPr marL="1828800" lvl="3" indent="-317500" algn="l">
              <a:lnSpc>
                <a:spcPct val="10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8" name="Google Shape;68;p10"/>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70" name="Google Shape;70;p10"/>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71" name="Google Shape;71;p10"/>
          <p:cNvPicPr preferRelativeResize="0"/>
          <p:nvPr/>
        </p:nvPicPr>
        <p:blipFill rotWithShape="1">
          <a:blip r:embed="rId2">
            <a:alphaModFix/>
          </a:blip>
          <a:srcRect/>
          <a:stretch/>
        </p:blipFill>
        <p:spPr>
          <a:xfrm>
            <a:off x="548878" y="4880316"/>
            <a:ext cx="738347" cy="121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halt mit Fussnote">
  <p:cSld name="Inhalt mit Fussnote">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74" name="Google Shape;74;p11"/>
          <p:cNvSpPr txBox="1">
            <a:spLocks noGrp="1"/>
          </p:cNvSpPr>
          <p:nvPr>
            <p:ph type="body" idx="1"/>
          </p:nvPr>
        </p:nvSpPr>
        <p:spPr>
          <a:xfrm>
            <a:off x="548878" y="1059656"/>
            <a:ext cx="8046300" cy="2970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800"/>
              </a:spcBef>
              <a:spcAft>
                <a:spcPts val="0"/>
              </a:spcAft>
              <a:buClr>
                <a:schemeClr val="dk1"/>
              </a:buClr>
              <a:buSzPts val="1400"/>
              <a:buChar char="•"/>
              <a:defRPr/>
            </a:lvl1pPr>
            <a:lvl2pPr marL="914400" lvl="1" indent="-317500" algn="l">
              <a:lnSpc>
                <a:spcPct val="100000"/>
              </a:lnSpc>
              <a:spcBef>
                <a:spcPts val="400"/>
              </a:spcBef>
              <a:spcAft>
                <a:spcPts val="0"/>
              </a:spcAft>
              <a:buClr>
                <a:schemeClr val="dk1"/>
              </a:buClr>
              <a:buSzPts val="1400"/>
              <a:buChar char="−"/>
              <a:defRPr/>
            </a:lvl2pPr>
            <a:lvl3pPr marL="1371600" lvl="2" indent="-317500" algn="l">
              <a:lnSpc>
                <a:spcPct val="100000"/>
              </a:lnSpc>
              <a:spcBef>
                <a:spcPts val="400"/>
              </a:spcBef>
              <a:spcAft>
                <a:spcPts val="0"/>
              </a:spcAft>
              <a:buClr>
                <a:schemeClr val="dk1"/>
              </a:buClr>
              <a:buSzPts val="1400"/>
              <a:buChar char="−"/>
              <a:defRPr/>
            </a:lvl3pPr>
            <a:lvl4pPr marL="1828800" lvl="3" indent="-317500" algn="l">
              <a:lnSpc>
                <a:spcPct val="10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1"/>
          <p:cNvSpPr txBox="1">
            <a:spLocks noGrp="1"/>
          </p:cNvSpPr>
          <p:nvPr>
            <p:ph type="dt" idx="10"/>
          </p:nvPr>
        </p:nvSpPr>
        <p:spPr>
          <a:xfrm>
            <a:off x="7378487" y="4891838"/>
            <a:ext cx="935700" cy="162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77" name="Google Shape;77;p11"/>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78" name="Google Shape;78;p11"/>
          <p:cNvPicPr preferRelativeResize="0"/>
          <p:nvPr/>
        </p:nvPicPr>
        <p:blipFill rotWithShape="1">
          <a:blip r:embed="rId2">
            <a:alphaModFix/>
          </a:blip>
          <a:srcRect/>
          <a:stretch/>
        </p:blipFill>
        <p:spPr>
          <a:xfrm>
            <a:off x="548878" y="4880316"/>
            <a:ext cx="738347" cy="121500"/>
          </a:xfrm>
          <a:prstGeom prst="rect">
            <a:avLst/>
          </a:prstGeom>
          <a:noFill/>
          <a:ln>
            <a:noFill/>
          </a:ln>
        </p:spPr>
      </p:pic>
      <p:sp>
        <p:nvSpPr>
          <p:cNvPr id="79" name="Google Shape;79;p11"/>
          <p:cNvSpPr txBox="1">
            <a:spLocks noGrp="1"/>
          </p:cNvSpPr>
          <p:nvPr>
            <p:ph type="body" idx="2"/>
          </p:nvPr>
        </p:nvSpPr>
        <p:spPr>
          <a:xfrm>
            <a:off x="548877" y="4177601"/>
            <a:ext cx="4023000" cy="540900"/>
          </a:xfrm>
          <a:prstGeom prst="rect">
            <a:avLst/>
          </a:prstGeom>
          <a:noFill/>
          <a:ln>
            <a:noFill/>
          </a:ln>
        </p:spPr>
        <p:txBody>
          <a:bodyPr spcFirstLastPara="1" wrap="square" lIns="0" tIns="0" rIns="0" bIns="0" anchor="b" anchorCtr="0">
            <a:noAutofit/>
          </a:bodyPr>
          <a:lstStyle>
            <a:lvl1pPr marL="457200" lvl="0" indent="-266700" algn="l">
              <a:lnSpc>
                <a:spcPct val="100000"/>
              </a:lnSpc>
              <a:spcBef>
                <a:spcPts val="0"/>
              </a:spcBef>
              <a:spcAft>
                <a:spcPts val="0"/>
              </a:spcAft>
              <a:buClr>
                <a:schemeClr val="dk1"/>
              </a:buClr>
              <a:buSzPts val="600"/>
              <a:buFont typeface="Arial"/>
              <a:buAutoNum type="arabicPeriod"/>
              <a:defRPr sz="600"/>
            </a:lvl1pPr>
            <a:lvl2pPr marL="914400" lvl="1" indent="-228600" algn="l">
              <a:lnSpc>
                <a:spcPct val="100000"/>
              </a:lnSpc>
              <a:spcBef>
                <a:spcPts val="400"/>
              </a:spcBef>
              <a:spcAft>
                <a:spcPts val="0"/>
              </a:spcAft>
              <a:buClr>
                <a:schemeClr val="dk1"/>
              </a:buClr>
              <a:buSzPts val="600"/>
              <a:buNone/>
              <a:defRPr sz="600"/>
            </a:lvl2pPr>
            <a:lvl3pPr marL="1371600" lvl="2" indent="-228600" algn="l">
              <a:lnSpc>
                <a:spcPct val="100000"/>
              </a:lnSpc>
              <a:spcBef>
                <a:spcPts val="400"/>
              </a:spcBef>
              <a:spcAft>
                <a:spcPts val="0"/>
              </a:spcAft>
              <a:buClr>
                <a:schemeClr val="dk1"/>
              </a:buClr>
              <a:buSzPts val="600"/>
              <a:buNone/>
              <a:defRPr sz="600"/>
            </a:lvl3pPr>
            <a:lvl4pPr marL="1828800" lvl="3" indent="-228600" algn="l">
              <a:lnSpc>
                <a:spcPct val="100000"/>
              </a:lnSpc>
              <a:spcBef>
                <a:spcPts val="400"/>
              </a:spcBef>
              <a:spcAft>
                <a:spcPts val="0"/>
              </a:spcAft>
              <a:buClr>
                <a:schemeClr val="dk1"/>
              </a:buClr>
              <a:buSzPts val="600"/>
              <a:buNone/>
              <a:defRPr sz="600"/>
            </a:lvl4pPr>
            <a:lvl5pPr marL="2286000" lvl="4" indent="-228600" algn="l">
              <a:lnSpc>
                <a:spcPct val="100000"/>
              </a:lnSpc>
              <a:spcBef>
                <a:spcPts val="400"/>
              </a:spcBef>
              <a:spcAft>
                <a:spcPts val="0"/>
              </a:spcAft>
              <a:buClr>
                <a:schemeClr val="dk1"/>
              </a:buClr>
              <a:buSzPts val="600"/>
              <a:buNone/>
              <a:defRPr sz="6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3.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100"/>
              <a:buFont typeface="Lato"/>
              <a:buNone/>
              <a:defRPr sz="21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2pPr>
            <a:lvl3pPr marR="0" lvl="2"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3pPr>
            <a:lvl4pPr marR="0" lvl="3"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4pPr>
            <a:lvl5pPr marR="0" lvl="4"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5pPr>
            <a:lvl6pPr marR="0" lvl="5"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6pPr>
            <a:lvl7pPr marR="0" lvl="6"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7pPr>
            <a:lvl8pPr marR="0" lvl="7"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8pPr>
            <a:lvl9pPr marR="0" lvl="8"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548878" y="1059656"/>
            <a:ext cx="8046300" cy="3510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8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dirty="0"/>
          </a:p>
        </p:txBody>
      </p:sp>
      <p:sp>
        <p:nvSpPr>
          <p:cNvPr id="8" name="Google Shape;8;p1"/>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7628588" y="4857413"/>
            <a:ext cx="826800" cy="2310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CH" sz="600" b="0" i="0" u="none" strike="noStrike" cap="none" dirty="0">
                <a:solidFill>
                  <a:srgbClr val="000000"/>
                </a:solidFill>
                <a:latin typeface="Lato"/>
                <a:ea typeface="Lato"/>
                <a:cs typeface="Lato"/>
                <a:sym typeface="Lato"/>
              </a:rPr>
              <a:t>07.03.2023</a:t>
            </a:r>
            <a:endParaRPr sz="600" b="0" i="0" u="none" strike="noStrike" cap="none" dirty="0">
              <a:solidFill>
                <a:srgbClr val="000000"/>
              </a:solidFill>
              <a:latin typeface="Lato"/>
              <a:ea typeface="Lato"/>
              <a:cs typeface="Lato"/>
              <a:sym typeface="Lato"/>
            </a:endParaRPr>
          </a:p>
        </p:txBody>
      </p:sp>
      <p:sp>
        <p:nvSpPr>
          <p:cNvPr id="10" name="Google Shape;10;p1"/>
          <p:cNvSpPr txBox="1"/>
          <p:nvPr/>
        </p:nvSpPr>
        <p:spPr>
          <a:xfrm>
            <a:off x="1628775" y="4857413"/>
            <a:ext cx="4050000" cy="2310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dirty="0">
                <a:solidFill>
                  <a:srgbClr val="000000"/>
                </a:solidFill>
                <a:latin typeface="Lato"/>
                <a:ea typeface="Lato"/>
                <a:cs typeface="Lato"/>
                <a:sym typeface="Lato"/>
              </a:rPr>
              <a:t>Machine Learning for Health Care, Spring 202</a:t>
            </a:r>
            <a:r>
              <a:rPr lang="en-CH" sz="600" b="0" i="0" u="none" strike="noStrike" cap="none" dirty="0">
                <a:solidFill>
                  <a:srgbClr val="000000"/>
                </a:solidFill>
                <a:latin typeface="Lato"/>
                <a:ea typeface="Lato"/>
                <a:cs typeface="Lato"/>
                <a:sym typeface="Lato"/>
              </a:rPr>
              <a:t>3</a:t>
            </a:r>
            <a:r>
              <a:rPr lang="en" sz="600" b="0" i="0" u="none" strike="noStrike" cap="none" dirty="0">
                <a:solidFill>
                  <a:srgbClr val="000000"/>
                </a:solidFill>
                <a:latin typeface="Lato"/>
                <a:ea typeface="Lato"/>
                <a:cs typeface="Lato"/>
                <a:sym typeface="Lato"/>
              </a:rPr>
              <a:t> | Project </a:t>
            </a:r>
            <a:r>
              <a:rPr lang="en-CH" sz="600" b="0" i="0" u="none" strike="noStrike" cap="none" dirty="0">
                <a:solidFill>
                  <a:srgbClr val="000000"/>
                </a:solidFill>
                <a:latin typeface="Lato"/>
                <a:ea typeface="Lato"/>
                <a:cs typeface="Lato"/>
                <a:sym typeface="Lato"/>
              </a:rPr>
              <a:t>1</a:t>
            </a:r>
            <a:r>
              <a:rPr lang="en" sz="600" b="0" i="0" u="none" strike="noStrike" cap="none" dirty="0">
                <a:solidFill>
                  <a:srgbClr val="000000"/>
                </a:solidFill>
                <a:latin typeface="Lato"/>
                <a:ea typeface="Lato"/>
                <a:cs typeface="Lato"/>
                <a:sym typeface="Lato"/>
              </a:rPr>
              <a:t> | Interpretability &amp; </a:t>
            </a:r>
            <a:r>
              <a:rPr lang="en" sz="600" b="0" i="0" u="none" strike="noStrike" cap="none" dirty="0" err="1">
                <a:solidFill>
                  <a:srgbClr val="000000"/>
                </a:solidFill>
                <a:latin typeface="Lato"/>
                <a:ea typeface="Lato"/>
                <a:cs typeface="Lato"/>
                <a:sym typeface="Lato"/>
              </a:rPr>
              <a:t>Explainability</a:t>
            </a:r>
            <a:endParaRPr sz="600" b="0" i="0" u="none" strike="noStrike" cap="none" dirty="0">
              <a:solidFill>
                <a:srgbClr val="000000"/>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85" r:id="rId1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46">
          <p15:clr>
            <a:srgbClr val="F26B43"/>
          </p15:clr>
        </p15:guide>
        <p15:guide id="2" pos="5414">
          <p15:clr>
            <a:srgbClr val="F26B43"/>
          </p15:clr>
        </p15:guide>
        <p15:guide id="3" orient="horz" pos="123">
          <p15:clr>
            <a:srgbClr val="F26B43"/>
          </p15:clr>
        </p15:guide>
        <p15:guide id="4" orient="horz" pos="667">
          <p15:clr>
            <a:srgbClr val="F26B43"/>
          </p15:clr>
        </p15:guide>
        <p15:guide id="5" orient="horz" pos="3151">
          <p15:clr>
            <a:srgbClr val="F26B43"/>
          </p15:clr>
        </p15:guide>
        <p15:guide id="6"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100"/>
              <a:buFont typeface="Lato"/>
              <a:buNone/>
              <a:defRPr sz="21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2pPr>
            <a:lvl3pPr marR="0" lvl="2"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3pPr>
            <a:lvl4pPr marR="0" lvl="3"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4pPr>
            <a:lvl5pPr marR="0" lvl="4"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5pPr>
            <a:lvl6pPr marR="0" lvl="5"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6pPr>
            <a:lvl7pPr marR="0" lvl="6"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7pPr>
            <a:lvl8pPr marR="0" lvl="7"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8pPr>
            <a:lvl9pPr marR="0" lvl="8" algn="l" rtl="0">
              <a:lnSpc>
                <a:spcPct val="100000"/>
              </a:lnSpc>
              <a:spcBef>
                <a:spcPts val="0"/>
              </a:spcBef>
              <a:spcAft>
                <a:spcPts val="0"/>
              </a:spcAft>
              <a:buClr>
                <a:srgbClr val="000000"/>
              </a:buClr>
              <a:buSzPts val="1200"/>
              <a:buFont typeface="Lato"/>
              <a:buNone/>
              <a:defRPr sz="1500" b="1" i="0" u="none" strike="noStrike" cap="none">
                <a:solidFill>
                  <a:srgbClr val="000000"/>
                </a:solidFill>
                <a:latin typeface="Lato"/>
                <a:ea typeface="Lato"/>
                <a:cs typeface="Lato"/>
                <a:sym typeface="Lato"/>
              </a:defRPr>
            </a:lvl9pPr>
          </a:lstStyle>
          <a:p>
            <a:endParaRPr/>
          </a:p>
        </p:txBody>
      </p:sp>
      <p:sp>
        <p:nvSpPr>
          <p:cNvPr id="152" name="Google Shape;152;p20"/>
          <p:cNvSpPr txBox="1">
            <a:spLocks noGrp="1"/>
          </p:cNvSpPr>
          <p:nvPr>
            <p:ph type="body" idx="1"/>
          </p:nvPr>
        </p:nvSpPr>
        <p:spPr>
          <a:xfrm>
            <a:off x="548878" y="1059656"/>
            <a:ext cx="8046300" cy="3510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8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
        <p:nvSpPr>
          <p:cNvPr id="153" name="Google Shape;153;p20"/>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54" name="Google Shape;154;p20"/>
          <p:cNvSpPr txBox="1"/>
          <p:nvPr/>
        </p:nvSpPr>
        <p:spPr>
          <a:xfrm>
            <a:off x="7628588" y="4857413"/>
            <a:ext cx="826800" cy="2310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CH" sz="600" b="0" i="0" u="none" strike="noStrike" cap="none" dirty="0">
                <a:solidFill>
                  <a:srgbClr val="000000"/>
                </a:solidFill>
                <a:latin typeface="Lato"/>
                <a:ea typeface="Lato"/>
                <a:cs typeface="Lato"/>
                <a:sym typeface="Lato"/>
              </a:rPr>
              <a:t>07.03.2023</a:t>
            </a:r>
            <a:endParaRPr sz="600" b="0" i="0" u="none" strike="noStrike" cap="none" dirty="0">
              <a:solidFill>
                <a:srgbClr val="000000"/>
              </a:solidFill>
              <a:latin typeface="Lato"/>
              <a:ea typeface="Lato"/>
              <a:cs typeface="Lato"/>
              <a:sym typeface="Lato"/>
            </a:endParaRPr>
          </a:p>
        </p:txBody>
      </p:sp>
      <p:sp>
        <p:nvSpPr>
          <p:cNvPr id="155" name="Google Shape;155;p20"/>
          <p:cNvSpPr txBox="1"/>
          <p:nvPr userDrawn="1"/>
        </p:nvSpPr>
        <p:spPr>
          <a:xfrm>
            <a:off x="1628775" y="4857413"/>
            <a:ext cx="4050000" cy="2310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GB" sz="600" b="0" i="0" u="none" strike="noStrike" cap="none" dirty="0">
                <a:solidFill>
                  <a:srgbClr val="000000"/>
                </a:solidFill>
                <a:latin typeface="Lato"/>
                <a:ea typeface="Lato"/>
                <a:cs typeface="Lato"/>
                <a:sym typeface="Lato"/>
              </a:rPr>
              <a:t>Machine Learning for Health Care, Spring 2023 | Project 1 | Interpretability &amp; </a:t>
            </a:r>
            <a:r>
              <a:rPr lang="en-GB" sz="600" b="0" i="0" u="none" strike="noStrike" cap="none" dirty="0" err="1">
                <a:solidFill>
                  <a:srgbClr val="000000"/>
                </a:solidFill>
                <a:latin typeface="Lato"/>
                <a:ea typeface="Lato"/>
                <a:cs typeface="Lato"/>
                <a:sym typeface="Lato"/>
              </a:rPr>
              <a:t>Explainability</a:t>
            </a:r>
            <a:endParaRPr lang="en-GB" sz="600" b="0" i="0" u="none" strike="noStrike" cap="none" dirty="0">
              <a:solidFill>
                <a:srgbClr val="000000"/>
              </a:solidFill>
              <a:latin typeface="Lato"/>
              <a:ea typeface="Lato"/>
              <a:cs typeface="Lato"/>
              <a:sym typeface="Lato"/>
            </a:endParaRPr>
          </a:p>
        </p:txBody>
      </p:sp>
      <p:pic>
        <p:nvPicPr>
          <p:cNvPr id="4" name="Google Shape;71;p10">
            <a:extLst>
              <a:ext uri="{FF2B5EF4-FFF2-40B4-BE49-F238E27FC236}">
                <a16:creationId xmlns:a16="http://schemas.microsoft.com/office/drawing/2014/main" id="{630023CA-39EB-0D76-64EE-2123EDB6880D}"/>
              </a:ext>
            </a:extLst>
          </p:cNvPr>
          <p:cNvPicPr preferRelativeResize="0"/>
          <p:nvPr userDrawn="1"/>
        </p:nvPicPr>
        <p:blipFill rotWithShape="1">
          <a:blip r:embed="rId19">
            <a:alphaModFix/>
          </a:blip>
          <a:srcRect/>
          <a:stretch/>
        </p:blipFill>
        <p:spPr>
          <a:xfrm>
            <a:off x="548878" y="4880316"/>
            <a:ext cx="738347" cy="121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46">
          <p15:clr>
            <a:srgbClr val="F26B43"/>
          </p15:clr>
        </p15:guide>
        <p15:guide id="2" pos="5414">
          <p15:clr>
            <a:srgbClr val="F26B43"/>
          </p15:clr>
        </p15:guide>
        <p15:guide id="3" orient="horz" pos="123">
          <p15:clr>
            <a:srgbClr val="F26B43"/>
          </p15:clr>
        </p15:guide>
        <p15:guide id="4" orient="horz" pos="667">
          <p15:clr>
            <a:srgbClr val="F26B43"/>
          </p15:clr>
        </p15:guide>
        <p15:guide id="5" orient="horz" pos="3151">
          <p15:clr>
            <a:srgbClr val="F26B43"/>
          </p15:clr>
        </p15:guide>
        <p15:guide id="6"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hyperlink" Target="https://stackoverflow.com/questions/49170296/scikit-learn-feature-importance-calculation-in-decision-trees/57288460#57288460" TargetMode="External"/><Relationship Id="rId5" Type="http://schemas.openxmlformats.org/officeDocument/2006/relationships/hyperlink" Target="https://towardsdatascience.com/the-mathematics-of-decision-trees-random-forest-and-feature-importance-in-scikit-learn" TargetMode="External"/><Relationship Id="rId4" Type="http://schemas.openxmlformats.org/officeDocument/2006/relationships/hyperlink" Target="https://towardsdatascience.com/feature-importance-in-decision-trees-e9450120b445"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papers.nips.cc/paper/2017/file/8a20a8621978632d76c43dfd28b67767-Paper.pdf"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hyperlink" Target="https://papers.nips.cc/paper/2017/file/8a20a8621978632d76c43dfd28b67767-Paper.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papers.nips.cc/paper/2017/file/8a20a8621978632d76c43dfd28b67767-Paper.pdf" TargetMode="External"/><Relationship Id="rId2" Type="http://schemas.openxmlformats.org/officeDocument/2006/relationships/notesSlide" Target="../notesSlides/notesSlide8.xml"/><Relationship Id="rId1" Type="http://schemas.openxmlformats.org/officeDocument/2006/relationships/slideLayout" Target="../slideLayouts/slideLayout35.xml"/><Relationship Id="rId5" Type="http://schemas.openxmlformats.org/officeDocument/2006/relationships/image" Target="../media/image11.png"/><Relationship Id="rId4" Type="http://schemas.openxmlformats.org/officeDocument/2006/relationships/hyperlink" Target="https://christophm.github.io/interpretable-ml-book/shapley.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apers.nips.cc/paper/2017/file/8a20a8621978632d76c43dfd28b67767-Paper.pdf" TargetMode="External"/><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shap.readthedocs.io/en/" TargetMode="Externa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image" Target="../media/image12.png"/><Relationship Id="rId5" Type="http://schemas.openxmlformats.org/officeDocument/2006/relationships/hyperlink" Target="https://shap.readthedocs.io/en/latest/api.html#plots" TargetMode="External"/><Relationship Id="rId4" Type="http://schemas.openxmlformats.org/officeDocument/2006/relationships/hyperlink" Target="https://shap.readthedocs.io/en/latest/api.html#explainer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shap.readthedocs.io/en/" TargetMode="External"/><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image" Target="../media/image16.png"/><Relationship Id="rId5" Type="http://schemas.openxmlformats.org/officeDocument/2006/relationships/hyperlink" Target="https://shap.readthedocs.io/en/latest/api.html#plots" TargetMode="External"/><Relationship Id="rId4" Type="http://schemas.openxmlformats.org/officeDocument/2006/relationships/hyperlink" Target="https://shap.readthedocs.io/en/latest/api.html#explainer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2004.13912.pdf" TargetMode="Externa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www.fda.gov/media/143310/download" TargetMode="External"/><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hyperlink" Target="https://ourworldindata.org/pneumonia" TargetMode="External"/><Relationship Id="rId2" Type="http://schemas.openxmlformats.org/officeDocument/2006/relationships/hyperlink" Target="https://academic.oup.com/ehjopen/article/1/1/oeab001/6294753" TargetMode="External"/><Relationship Id="rId1" Type="http://schemas.openxmlformats.org/officeDocument/2006/relationships/slideLayout" Target="../slideLayouts/slideLayout26.xml"/><Relationship Id="rId4" Type="http://schemas.openxmlformats.org/officeDocument/2006/relationships/hyperlink" Target="https://www.diagnosticimaging.com/view/are-we-prepared-for-a-looming-radiologist-shortage-"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bfs.admin.ch/bfs/en/home/statistics/catalogues-databases/press-releases.assetdetail.16584130.html" TargetMode="External"/><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ww.signifyresearch.net/medical-imaging/vc-funding-for-medical-imaging-ai-companies-tops-2-6-billion" TargetMode="External"/><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s://www.lung.org/lung-health-diseases/lung-disease-lookup/pneumonia/symptoms-and-diagnosis" TargetMode="External"/><Relationship Id="rId2" Type="http://schemas.openxmlformats.org/officeDocument/2006/relationships/hyperlink" Target="https://healthmatch.io/pneumonia/pneumonia-chest-xray" TargetMode="External"/><Relationship Id="rId1" Type="http://schemas.openxmlformats.org/officeDocument/2006/relationships/slideLayout" Target="../slideLayouts/slideLayout26.xml"/><Relationship Id="rId5" Type="http://schemas.openxmlformats.org/officeDocument/2006/relationships/image" Target="../media/image27.jpg"/><Relationship Id="rId4" Type="http://schemas.openxmlformats.org/officeDocument/2006/relationships/hyperlink" Target="https://www.mdpi.com/2227-7390/8/9/1423"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datasets/paultimothymooney/chest-xray-pneumonia" TargetMode="External"/><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hyperlink" Target="https://www.who.int/news-room/fact-sheets/detail/the-top-10-causes-of-death" TargetMode="Externa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hyperlink" Target="https://www.nhlbi.nih.gov/sites/default/files/media/docs/Fact_Sheet_Know_Diff_Design.508_pdf.pdf" TargetMode="External"/><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hyperlink" Target="https://www.heart.org/en/health-topics/consumer-healthcare/what-is-cardiovascular-disease" TargetMode="External"/><Relationship Id="rId4" Type="http://schemas.openxmlformats.org/officeDocument/2006/relationships/hyperlink" Target="https://www.mayoclinic.org/diseases-conditions/heart-failure/symptoms-causes/syc-2037314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fedesoriano/heart-failure-prediction" TargetMode="External"/><Relationship Id="rId2" Type="http://schemas.openxmlformats.org/officeDocument/2006/relationships/hyperlink" Target="http://archive.ics.uci.edu/ml/datasets/Heart+Disease" TargetMode="Externa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a:spLocks noGrp="1"/>
          </p:cNvSpPr>
          <p:nvPr>
            <p:ph type="ctrTitle"/>
          </p:nvPr>
        </p:nvSpPr>
        <p:spPr>
          <a:xfrm>
            <a:off x="-1" y="1693503"/>
            <a:ext cx="4591735" cy="2079000"/>
          </a:xfrm>
          <a:prstGeom prst="rect">
            <a:avLst/>
          </a:prstGeom>
        </p:spPr>
        <p:txBody>
          <a:bodyPr spcFirstLastPara="1" wrap="square" lIns="810000" tIns="189000" rIns="0" bIns="0" anchor="t" anchorCtr="0">
            <a:noAutofit/>
          </a:bodyPr>
          <a:lstStyle/>
          <a:p>
            <a:pPr marL="0" lvl="0" indent="0" algn="l" rtl="0">
              <a:spcBef>
                <a:spcPts val="0"/>
              </a:spcBef>
              <a:spcAft>
                <a:spcPts val="0"/>
              </a:spcAft>
              <a:buClr>
                <a:schemeClr val="lt1"/>
              </a:buClr>
              <a:buSzPts val="3600"/>
              <a:buFont typeface="Arial"/>
              <a:buNone/>
            </a:pPr>
            <a:r>
              <a:rPr lang="en" sz="2400" dirty="0"/>
              <a:t>Project 1: Interpretable and Explainable Classification for Medical Data</a:t>
            </a:r>
            <a:endParaRPr sz="2400" dirty="0"/>
          </a:p>
          <a:p>
            <a:pPr marL="0" lvl="0" indent="0" algn="l" rtl="0">
              <a:spcBef>
                <a:spcPts val="0"/>
              </a:spcBef>
              <a:spcAft>
                <a:spcPts val="0"/>
              </a:spcAft>
              <a:buClr>
                <a:schemeClr val="lt1"/>
              </a:buClr>
              <a:buSzPts val="1800"/>
              <a:buFont typeface="Arial"/>
              <a:buNone/>
            </a:pPr>
            <a:r>
              <a:rPr lang="en" sz="1800" dirty="0"/>
              <a:t>Alain Ryser, Moritz Vandenhirtz</a:t>
            </a:r>
            <a:endParaRPr sz="1800" dirty="0"/>
          </a:p>
          <a:p>
            <a:pPr marL="0" lvl="0" indent="0" algn="l" rtl="0">
              <a:spcBef>
                <a:spcPts val="0"/>
              </a:spcBef>
              <a:spcAft>
                <a:spcPts val="0"/>
              </a:spcAft>
              <a:buClr>
                <a:schemeClr val="lt1"/>
              </a:buClr>
              <a:buSzPts val="1800"/>
              <a:buFont typeface="Arial"/>
              <a:buNone/>
            </a:pPr>
            <a:r>
              <a:rPr lang="en-CH" sz="1800" dirty="0"/>
              <a:t>07.03</a:t>
            </a:r>
            <a:r>
              <a:rPr lang="en" sz="1800" dirty="0"/>
              <a:t>.2023</a:t>
            </a:r>
            <a:endParaRPr sz="1800" dirty="0"/>
          </a:p>
          <a:p>
            <a:pPr marL="0" lvl="0" indent="0" algn="l" rtl="0">
              <a:spcBef>
                <a:spcPts val="0"/>
              </a:spcBef>
              <a:spcAft>
                <a:spcPts val="0"/>
              </a:spcAft>
              <a:buNone/>
            </a:pPr>
            <a:endParaRPr dirty="0"/>
          </a:p>
        </p:txBody>
      </p:sp>
      <p:sp>
        <p:nvSpPr>
          <p:cNvPr id="2" name="Slide Number Placeholder 1">
            <a:extLst>
              <a:ext uri="{FF2B5EF4-FFF2-40B4-BE49-F238E27FC236}">
                <a16:creationId xmlns:a16="http://schemas.microsoft.com/office/drawing/2014/main" id="{159AEE7A-CB0F-3C6A-83C0-D86BE187DD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extBox 3">
            <a:extLst>
              <a:ext uri="{FF2B5EF4-FFF2-40B4-BE49-F238E27FC236}">
                <a16:creationId xmlns:a16="http://schemas.microsoft.com/office/drawing/2014/main" id="{690DCA67-037A-0CF9-D48A-4697473CE690}"/>
              </a:ext>
            </a:extLst>
          </p:cNvPr>
          <p:cNvSpPr txBox="1"/>
          <p:nvPr/>
        </p:nvSpPr>
        <p:spPr>
          <a:xfrm>
            <a:off x="2295868" y="2418273"/>
            <a:ext cx="4591734" cy="307777"/>
          </a:xfrm>
          <a:prstGeom prst="rect">
            <a:avLst/>
          </a:prstGeom>
          <a:noFill/>
        </p:spPr>
        <p:txBody>
          <a:bodyPr wrap="square">
            <a:spAutoFit/>
          </a:bodyPr>
          <a:lstStyle/>
          <a:p>
            <a:r>
              <a:rPr lang="de-CH" b="0" dirty="0">
                <a:effectLst/>
              </a:rPr>
              <a:t> </a:t>
            </a:r>
            <a:endParaRPr lang="de-CH" dirty="0"/>
          </a:p>
        </p:txBody>
      </p:sp>
      <p:sp>
        <p:nvSpPr>
          <p:cNvPr id="6" name="TextBox 5">
            <a:extLst>
              <a:ext uri="{FF2B5EF4-FFF2-40B4-BE49-F238E27FC236}">
                <a16:creationId xmlns:a16="http://schemas.microsoft.com/office/drawing/2014/main" id="{6AC00ED6-42BB-402F-696B-DFECC98F1007}"/>
              </a:ext>
            </a:extLst>
          </p:cNvPr>
          <p:cNvSpPr txBox="1"/>
          <p:nvPr/>
        </p:nvSpPr>
        <p:spPr>
          <a:xfrm>
            <a:off x="2295868" y="2418273"/>
            <a:ext cx="4591734" cy="307777"/>
          </a:xfrm>
          <a:prstGeom prst="rect">
            <a:avLst/>
          </a:prstGeom>
          <a:noFill/>
        </p:spPr>
        <p:txBody>
          <a:bodyPr wrap="square">
            <a:spAutoFit/>
          </a:bodyPr>
          <a:lstStyle/>
          <a:p>
            <a:r>
              <a:rPr lang="de-CH" b="0" dirty="0">
                <a:effectLst/>
              </a:rPr>
              <a:t> </a:t>
            </a:r>
            <a:endParaRPr lang="de-CH" dirty="0"/>
          </a:p>
        </p:txBody>
      </p:sp>
      <p:sp>
        <p:nvSpPr>
          <p:cNvPr id="8" name="TextBox 7">
            <a:extLst>
              <a:ext uri="{FF2B5EF4-FFF2-40B4-BE49-F238E27FC236}">
                <a16:creationId xmlns:a16="http://schemas.microsoft.com/office/drawing/2014/main" id="{08353633-4D85-D397-83F8-921A45FFCB97}"/>
              </a:ext>
            </a:extLst>
          </p:cNvPr>
          <p:cNvSpPr txBox="1"/>
          <p:nvPr/>
        </p:nvSpPr>
        <p:spPr>
          <a:xfrm>
            <a:off x="2295868" y="2418273"/>
            <a:ext cx="4591734" cy="307777"/>
          </a:xfrm>
          <a:prstGeom prst="rect">
            <a:avLst/>
          </a:prstGeom>
          <a:noFill/>
        </p:spPr>
        <p:txBody>
          <a:bodyPr wrap="square">
            <a:spAutoFit/>
          </a:bodyPr>
          <a:lstStyle/>
          <a:p>
            <a:r>
              <a:rPr lang="de-CH" b="0" dirty="0">
                <a:effectLst/>
              </a:rPr>
              <a:t> </a:t>
            </a:r>
            <a:endParaRPr lang="de-CH"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Tasks for Part 1 (detailed description of deliverables in handout)</a:t>
            </a:r>
            <a:endParaRPr lang="de-CH" dirty="0"/>
          </a:p>
        </p:txBody>
      </p:sp>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a:xfrm>
            <a:off x="548878" y="1059656"/>
            <a:ext cx="8207772" cy="3510000"/>
          </a:xfrm>
        </p:spPr>
        <p:txBody>
          <a:bodyPr/>
          <a:lstStyle/>
          <a:p>
            <a:r>
              <a:rPr lang="en-CH" dirty="0">
                <a:solidFill>
                  <a:schemeClr val="tx1"/>
                </a:solidFill>
              </a:rPr>
              <a:t>Task 1</a:t>
            </a:r>
            <a:r>
              <a:rPr lang="en-CH" dirty="0"/>
              <a:t>: </a:t>
            </a:r>
            <a:r>
              <a:rPr lang="en-CH" dirty="0">
                <a:solidFill>
                  <a:schemeClr val="tx1"/>
                </a:solidFill>
              </a:rPr>
              <a:t>Exploratory Data Analysis</a:t>
            </a:r>
          </a:p>
          <a:p>
            <a:r>
              <a:rPr lang="en-CH" b="1" dirty="0">
                <a:solidFill>
                  <a:srgbClr val="4A86E8"/>
                </a:solidFill>
              </a:rPr>
              <a:t>Task 2</a:t>
            </a:r>
            <a:r>
              <a:rPr lang="en-CH" dirty="0">
                <a:solidFill>
                  <a:schemeClr val="tx1"/>
                </a:solidFill>
              </a:rPr>
              <a:t>: Logistic Lasso Regression</a:t>
            </a:r>
          </a:p>
          <a:p>
            <a:pPr lvl="1"/>
            <a:r>
              <a:rPr lang="en-CH" dirty="0">
                <a:solidFill>
                  <a:schemeClr val="tx1"/>
                </a:solidFill>
              </a:rPr>
              <a:t>Lasso combines the logistic regression with a shrinkage factor, which sets unimportant coefficients to 0</a:t>
            </a:r>
            <a:r>
              <a:rPr lang="en-US" dirty="0">
                <a:solidFill>
                  <a:schemeClr val="tx1"/>
                </a:solidFill>
              </a:rPr>
              <a:t>.</a:t>
            </a:r>
            <a:endParaRPr lang="en-CH" dirty="0">
              <a:solidFill>
                <a:schemeClr val="tx1"/>
              </a:solidFill>
            </a:endParaRPr>
          </a:p>
          <a:p>
            <a:pPr lvl="1"/>
            <a:r>
              <a:rPr lang="en-CH" dirty="0">
                <a:solidFill>
                  <a:schemeClr val="tx1"/>
                </a:solidFill>
              </a:rPr>
              <a:t>This provides interpretability by differentiating between important and unimportant features</a:t>
            </a:r>
            <a:r>
              <a:rPr lang="en-US" dirty="0">
                <a:solidFill>
                  <a:schemeClr val="tx1"/>
                </a:solidFill>
              </a:rPr>
              <a:t>.</a:t>
            </a:r>
            <a:endParaRPr lang="en-CH" dirty="0"/>
          </a:p>
        </p:txBody>
      </p:sp>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grpSp>
        <p:nvGrpSpPr>
          <p:cNvPr id="8" name="Group 7">
            <a:extLst>
              <a:ext uri="{FF2B5EF4-FFF2-40B4-BE49-F238E27FC236}">
                <a16:creationId xmlns:a16="http://schemas.microsoft.com/office/drawing/2014/main" id="{B67F9487-7514-9194-0F09-F603031A40D1}"/>
              </a:ext>
            </a:extLst>
          </p:cNvPr>
          <p:cNvGrpSpPr/>
          <p:nvPr/>
        </p:nvGrpSpPr>
        <p:grpSpPr>
          <a:xfrm>
            <a:off x="2006600" y="3428999"/>
            <a:ext cx="4869180" cy="760809"/>
            <a:chOff x="2006600" y="3428999"/>
            <a:chExt cx="4869180" cy="760809"/>
          </a:xfrm>
        </p:grpSpPr>
        <p:pic>
          <p:nvPicPr>
            <p:cNvPr id="6" name="Picture 5">
              <a:extLst>
                <a:ext uri="{FF2B5EF4-FFF2-40B4-BE49-F238E27FC236}">
                  <a16:creationId xmlns:a16="http://schemas.microsoft.com/office/drawing/2014/main" id="{27CE3304-DC92-4E0A-529E-4383CB558FF7}"/>
                </a:ext>
              </a:extLst>
            </p:cNvPr>
            <p:cNvPicPr>
              <a:picLocks noChangeAspect="1"/>
            </p:cNvPicPr>
            <p:nvPr/>
          </p:nvPicPr>
          <p:blipFill>
            <a:blip r:embed="rId2"/>
            <a:stretch>
              <a:fillRect/>
            </a:stretch>
          </p:blipFill>
          <p:spPr>
            <a:xfrm>
              <a:off x="2006600" y="3428999"/>
              <a:ext cx="4869180" cy="760809"/>
            </a:xfrm>
            <a:prstGeom prst="rect">
              <a:avLst/>
            </a:prstGeom>
            <a:solidFill>
              <a:srgbClr val="FFC000"/>
            </a:solidFill>
            <a:ln>
              <a:solidFill>
                <a:schemeClr val="tx1"/>
              </a:solidFill>
            </a:ln>
          </p:spPr>
        </p:pic>
        <p:sp>
          <p:nvSpPr>
            <p:cNvPr id="7" name="Rectangle 6">
              <a:extLst>
                <a:ext uri="{FF2B5EF4-FFF2-40B4-BE49-F238E27FC236}">
                  <a16:creationId xmlns:a16="http://schemas.microsoft.com/office/drawing/2014/main" id="{5EC3A3F1-E08C-3F68-3631-56003B7A9316}"/>
                </a:ext>
              </a:extLst>
            </p:cNvPr>
            <p:cNvSpPr/>
            <p:nvPr/>
          </p:nvSpPr>
          <p:spPr>
            <a:xfrm>
              <a:off x="2216150" y="3568700"/>
              <a:ext cx="139700" cy="1778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CH"/>
            </a:p>
          </p:txBody>
        </p:sp>
      </p:grpSp>
    </p:spTree>
    <p:extLst>
      <p:ext uri="{BB962C8B-B14F-4D97-AF65-F5344CB8AC3E}">
        <p14:creationId xmlns:p14="http://schemas.microsoft.com/office/powerpoint/2010/main" val="2565582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AE564B-9451-50D5-7A8D-F44849277199}"/>
              </a:ext>
            </a:extLst>
          </p:cNvPr>
          <p:cNvPicPr>
            <a:picLocks noChangeAspect="1"/>
          </p:cNvPicPr>
          <p:nvPr/>
        </p:nvPicPr>
        <p:blipFill>
          <a:blip r:embed="rId3"/>
          <a:stretch>
            <a:fillRect/>
          </a:stretch>
        </p:blipFill>
        <p:spPr>
          <a:xfrm>
            <a:off x="4108450" y="1278514"/>
            <a:ext cx="4775200" cy="3059127"/>
          </a:xfrm>
          <a:prstGeom prst="rect">
            <a:avLst/>
          </a:prstGeom>
        </p:spPr>
      </p:pic>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Tasks for Part 1 (detailed description of deliverables in handout)</a:t>
            </a:r>
            <a:endParaRPr lang="de-CH" dirty="0"/>
          </a:p>
        </p:txBody>
      </p:sp>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a:xfrm>
            <a:off x="548878" y="1059656"/>
            <a:ext cx="3667522" cy="3510000"/>
          </a:xfrm>
        </p:spPr>
        <p:txBody>
          <a:bodyPr/>
          <a:lstStyle/>
          <a:p>
            <a:r>
              <a:rPr lang="en-CH" dirty="0">
                <a:solidFill>
                  <a:schemeClr val="tx1"/>
                </a:solidFill>
              </a:rPr>
              <a:t>Task 1</a:t>
            </a:r>
            <a:r>
              <a:rPr lang="en-CH" dirty="0"/>
              <a:t>: </a:t>
            </a:r>
            <a:r>
              <a:rPr lang="en-CH" dirty="0">
                <a:solidFill>
                  <a:schemeClr val="tx1"/>
                </a:solidFill>
              </a:rPr>
              <a:t>Exploratory Data Analysis</a:t>
            </a:r>
          </a:p>
          <a:p>
            <a:r>
              <a:rPr lang="en-CH" dirty="0">
                <a:solidFill>
                  <a:schemeClr val="tx1"/>
                </a:solidFill>
              </a:rPr>
              <a:t>Task 2: Logistic Lasso Regression</a:t>
            </a:r>
          </a:p>
          <a:p>
            <a:r>
              <a:rPr lang="en-CH" b="1" dirty="0">
                <a:solidFill>
                  <a:srgbClr val="4A86E8"/>
                </a:solidFill>
              </a:rPr>
              <a:t>Task 3</a:t>
            </a:r>
            <a:r>
              <a:rPr lang="en-CH" dirty="0">
                <a:solidFill>
                  <a:schemeClr val="tx1"/>
                </a:solidFill>
              </a:rPr>
              <a:t>: Decision Trees</a:t>
            </a:r>
          </a:p>
          <a:p>
            <a:pPr lvl="1"/>
            <a:r>
              <a:rPr lang="en-CH" dirty="0">
                <a:solidFill>
                  <a:schemeClr val="tx1"/>
                </a:solidFill>
              </a:rPr>
              <a:t>(Inherently) interpretable</a:t>
            </a:r>
          </a:p>
          <a:p>
            <a:pPr lvl="1"/>
            <a:r>
              <a:rPr lang="en-CH" dirty="0">
                <a:solidFill>
                  <a:schemeClr val="tx1"/>
                </a:solidFill>
              </a:rPr>
              <a:t>Feature importance by weighted reduction in impurity</a:t>
            </a:r>
            <a:r>
              <a:rPr lang="en-CH" sz="900" dirty="0">
                <a:solidFill>
                  <a:schemeClr val="tx1"/>
                </a:solidFill>
              </a:rPr>
              <a:t> (1,2,3)</a:t>
            </a:r>
            <a:endParaRPr lang="en-CH" dirty="0">
              <a:solidFill>
                <a:schemeClr val="tx1"/>
              </a:solidFill>
            </a:endParaRPr>
          </a:p>
          <a:p>
            <a:pPr lvl="1"/>
            <a:endParaRPr lang="en-CH" dirty="0">
              <a:solidFill>
                <a:schemeClr val="tx1"/>
              </a:solidFill>
            </a:endParaRPr>
          </a:p>
          <a:p>
            <a:pPr lvl="1"/>
            <a:endParaRPr lang="en-CH" dirty="0">
              <a:solidFill>
                <a:schemeClr val="tx1"/>
              </a:solidFill>
            </a:endParaRPr>
          </a:p>
          <a:p>
            <a:pPr marL="139700" indent="0">
              <a:buNone/>
            </a:pPr>
            <a:r>
              <a:rPr lang="en-CH" sz="900" dirty="0">
                <a:solidFill>
                  <a:schemeClr val="tx1"/>
                </a:solidFill>
              </a:rPr>
              <a:t>(1)</a:t>
            </a:r>
            <a:r>
              <a:rPr lang="en-CH" dirty="0">
                <a:solidFill>
                  <a:schemeClr val="tx1"/>
                </a:solidFill>
              </a:rPr>
              <a:t> </a:t>
            </a:r>
            <a:r>
              <a:rPr lang="de-CH" sz="900" dirty="0">
                <a:solidFill>
                  <a:schemeClr val="tx1"/>
                </a:solidFill>
                <a:hlinkClick r:id="rId4"/>
              </a:rPr>
              <a:t>https://towardsdatascience.com/feature-importance-in-decision-trees-e9450120b445</a:t>
            </a:r>
            <a:r>
              <a:rPr lang="en-CH" sz="900" dirty="0">
                <a:solidFill>
                  <a:schemeClr val="tx1"/>
                </a:solidFill>
              </a:rPr>
              <a:t> </a:t>
            </a:r>
          </a:p>
          <a:p>
            <a:pPr marL="139700" indent="0">
              <a:buNone/>
            </a:pPr>
            <a:r>
              <a:rPr lang="en-CH" sz="900" dirty="0">
                <a:solidFill>
                  <a:schemeClr val="tx1"/>
                </a:solidFill>
              </a:rPr>
              <a:t>(2) </a:t>
            </a:r>
            <a:r>
              <a:rPr lang="de-CH" sz="900" dirty="0">
                <a:solidFill>
                  <a:schemeClr val="tx1"/>
                </a:solidFill>
                <a:hlinkClick r:id="rId5"/>
              </a:rPr>
              <a:t>https://towardsdatascience.com/the-mathematics-of-decision-trees-random-forest-and-feature-importance-in-scikit-learn</a:t>
            </a:r>
            <a:r>
              <a:rPr lang="en-CH" sz="900" dirty="0">
                <a:solidFill>
                  <a:schemeClr val="tx1"/>
                </a:solidFill>
              </a:rPr>
              <a:t> </a:t>
            </a:r>
          </a:p>
          <a:p>
            <a:pPr marL="139700" indent="0">
              <a:buNone/>
            </a:pPr>
            <a:r>
              <a:rPr lang="en-CH" sz="900" dirty="0">
                <a:solidFill>
                  <a:schemeClr val="tx1"/>
                </a:solidFill>
              </a:rPr>
              <a:t>(3) </a:t>
            </a:r>
            <a:r>
              <a:rPr lang="de-CH" sz="900" dirty="0">
                <a:solidFill>
                  <a:schemeClr val="tx1"/>
                </a:solidFill>
                <a:hlinkClick r:id="rId6"/>
              </a:rPr>
              <a:t>https://stackoverflow.com/questions/49170296/scikit-learn-feature-importance-calculation-in-decision-trees/57288460#57288460</a:t>
            </a:r>
            <a:endParaRPr lang="en-CH" sz="900" dirty="0">
              <a:solidFill>
                <a:schemeClr val="tx1"/>
              </a:solidFill>
            </a:endParaRPr>
          </a:p>
          <a:p>
            <a:endParaRPr lang="en-CH" dirty="0">
              <a:solidFill>
                <a:schemeClr val="tx1"/>
              </a:solidFill>
            </a:endParaRPr>
          </a:p>
        </p:txBody>
      </p:sp>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844452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Tasks for Part 1 (detailed description of deliverables in handout)</a:t>
            </a:r>
            <a:endParaRPr lang="de-CH" dirty="0"/>
          </a:p>
        </p:txBody>
      </p:sp>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p:txBody>
          <a:bodyPr/>
          <a:lstStyle/>
          <a:p>
            <a:r>
              <a:rPr lang="en-CH" dirty="0">
                <a:solidFill>
                  <a:schemeClr val="tx1"/>
                </a:solidFill>
              </a:rPr>
              <a:t>Task 1</a:t>
            </a:r>
            <a:r>
              <a:rPr lang="en-CH" dirty="0"/>
              <a:t>: </a:t>
            </a:r>
            <a:r>
              <a:rPr lang="en-CH" dirty="0">
                <a:solidFill>
                  <a:schemeClr val="tx1"/>
                </a:solidFill>
              </a:rPr>
              <a:t>Exploratory Data Analysis</a:t>
            </a:r>
          </a:p>
          <a:p>
            <a:r>
              <a:rPr lang="en-CH" dirty="0">
                <a:solidFill>
                  <a:schemeClr val="tx1"/>
                </a:solidFill>
              </a:rPr>
              <a:t>Task 2: Logistic Lasso Regression</a:t>
            </a:r>
          </a:p>
          <a:p>
            <a:r>
              <a:rPr lang="en-CH" dirty="0">
                <a:solidFill>
                  <a:schemeClr val="tx1"/>
                </a:solidFill>
              </a:rPr>
              <a:t>Task 3: Decision Trees</a:t>
            </a:r>
          </a:p>
          <a:p>
            <a:r>
              <a:rPr lang="en-CH" b="1" dirty="0">
                <a:solidFill>
                  <a:srgbClr val="4A86E8"/>
                </a:solidFill>
              </a:rPr>
              <a:t>Task 4</a:t>
            </a:r>
            <a:r>
              <a:rPr lang="en-CH" dirty="0">
                <a:solidFill>
                  <a:schemeClr val="tx1"/>
                </a:solidFill>
              </a:rPr>
              <a:t>: Multi-layer </a:t>
            </a:r>
            <a:r>
              <a:rPr lang="en-CH" dirty="0" err="1">
                <a:solidFill>
                  <a:schemeClr val="tx1"/>
                </a:solidFill>
              </a:rPr>
              <a:t>Perceptrons</a:t>
            </a:r>
            <a:r>
              <a:rPr lang="en-CH" dirty="0">
                <a:solidFill>
                  <a:schemeClr val="tx1"/>
                </a:solidFill>
              </a:rPr>
              <a:t> + SHAP </a:t>
            </a:r>
            <a:r>
              <a:rPr lang="en-CH" sz="900" dirty="0">
                <a:solidFill>
                  <a:schemeClr val="tx1"/>
                </a:solidFill>
              </a:rPr>
              <a:t>(1)</a:t>
            </a:r>
            <a:endParaRPr lang="en-CH" dirty="0">
              <a:solidFill>
                <a:schemeClr val="tx1"/>
              </a:solidFill>
            </a:endParaRPr>
          </a:p>
          <a:p>
            <a:pPr lvl="1"/>
            <a:r>
              <a:rPr lang="en-CH" dirty="0">
                <a:solidFill>
                  <a:schemeClr val="tx1"/>
                </a:solidFill>
              </a:rPr>
              <a:t>MLP’s considered as black-boxes</a:t>
            </a:r>
            <a:r>
              <a:rPr lang="en-US" dirty="0">
                <a:solidFill>
                  <a:schemeClr val="tx1"/>
                </a:solidFill>
              </a:rPr>
              <a:t>.</a:t>
            </a:r>
            <a:endParaRPr lang="en-CH" dirty="0">
              <a:solidFill>
                <a:schemeClr val="tx1"/>
              </a:solidFill>
            </a:endParaRPr>
          </a:p>
          <a:p>
            <a:pPr lvl="1"/>
            <a:r>
              <a:rPr lang="en-CH" dirty="0">
                <a:solidFill>
                  <a:schemeClr val="tx1"/>
                </a:solidFill>
              </a:rPr>
              <a:t>SHAP is a post-hoc explanation method that computes how much each feature contributes to the final prediction for any given ML model</a:t>
            </a:r>
            <a:r>
              <a:rPr lang="en-US" dirty="0">
                <a:solidFill>
                  <a:schemeClr val="tx1"/>
                </a:solidFill>
              </a:rPr>
              <a:t>.</a:t>
            </a:r>
            <a:endParaRPr lang="en-CH" dirty="0">
              <a:solidFill>
                <a:schemeClr val="tx1"/>
              </a:solidFill>
            </a:endParaRPr>
          </a:p>
          <a:p>
            <a:endParaRPr lang="en-CH" dirty="0">
              <a:solidFill>
                <a:schemeClr val="tx1"/>
              </a:solidFill>
            </a:endParaRPr>
          </a:p>
          <a:p>
            <a:endParaRPr lang="en-CH" dirty="0">
              <a:solidFill>
                <a:schemeClr val="tx1"/>
              </a:solidFill>
            </a:endParaRPr>
          </a:p>
          <a:p>
            <a:endParaRPr lang="en-CH" dirty="0">
              <a:solidFill>
                <a:schemeClr val="tx1"/>
              </a:solidFill>
            </a:endParaRPr>
          </a:p>
          <a:p>
            <a:endParaRPr lang="en-CH" dirty="0">
              <a:solidFill>
                <a:schemeClr val="tx1"/>
              </a:solidFill>
            </a:endParaRPr>
          </a:p>
          <a:p>
            <a:pPr marL="139700" indent="0">
              <a:buNone/>
            </a:pPr>
            <a:r>
              <a:rPr lang="en-CH" sz="900" dirty="0">
                <a:solidFill>
                  <a:schemeClr val="tx1"/>
                </a:solidFill>
              </a:rPr>
              <a:t>(1) </a:t>
            </a:r>
            <a:r>
              <a:rPr lang="de-CH" sz="900" u="sng" dirty="0">
                <a:solidFill>
                  <a:schemeClr val="hlink"/>
                </a:solidFill>
                <a:hlinkClick r:id="rId3"/>
              </a:rPr>
              <a:t>https://papers.nips.cc/paper/2017/file/8a20a8621978632d76c43dfd28b67767-Paper.pdf</a:t>
            </a:r>
            <a:endParaRPr lang="en-CH" sz="900" dirty="0">
              <a:solidFill>
                <a:schemeClr val="tx1"/>
              </a:solidFill>
            </a:endParaRPr>
          </a:p>
        </p:txBody>
      </p:sp>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250123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3" name="Picture 2">
            <a:extLst>
              <a:ext uri="{FF2B5EF4-FFF2-40B4-BE49-F238E27FC236}">
                <a16:creationId xmlns:a16="http://schemas.microsoft.com/office/drawing/2014/main" id="{1A9F39FA-B5F6-E64E-650F-D89B674092A4}"/>
              </a:ext>
            </a:extLst>
          </p:cNvPr>
          <p:cNvPicPr>
            <a:picLocks noChangeAspect="1"/>
          </p:cNvPicPr>
          <p:nvPr/>
        </p:nvPicPr>
        <p:blipFill>
          <a:blip r:embed="rId3"/>
          <a:stretch>
            <a:fillRect/>
          </a:stretch>
        </p:blipFill>
        <p:spPr>
          <a:xfrm>
            <a:off x="5411918" y="2249784"/>
            <a:ext cx="3183146" cy="2319872"/>
          </a:xfrm>
          <a:prstGeom prst="rect">
            <a:avLst/>
          </a:prstGeom>
        </p:spPr>
      </p:pic>
      <p:sp>
        <p:nvSpPr>
          <p:cNvPr id="247" name="Google Shape;247;g123db6bc7cb_0_0"/>
          <p:cNvSpPr txBox="1">
            <a:spLocks noGrp="1"/>
          </p:cNvSpPr>
          <p:nvPr>
            <p:ph type="title"/>
          </p:nvPr>
        </p:nvSpPr>
        <p:spPr>
          <a:prstGeom prst="rect">
            <a:avLst/>
          </a:prstGeom>
          <a:noFill/>
          <a:ln>
            <a:noFill/>
          </a:ln>
        </p:spPr>
        <p:txBody>
          <a:bodyPr spcFirstLastPara="1" wrap="square" lIns="0" tIns="0" rIns="0" bIns="0" anchor="t" anchorCtr="0">
            <a:noAutofit/>
          </a:bodyPr>
          <a:lstStyle/>
          <a:p>
            <a:r>
              <a:rPr lang="de-CH" dirty="0"/>
              <a:t>Shapley Values </a:t>
            </a:r>
            <a:r>
              <a:rPr lang="de-CH" sz="1050" u="sng" dirty="0">
                <a:solidFill>
                  <a:schemeClr val="hlink"/>
                </a:solidFill>
                <a:hlinkClick r:id="rId4"/>
              </a:rPr>
              <a:t>https://papers.nips.cc/paper/2017/file/8a20a8621978632d76c43dfd28b67767-Paper.pdf</a:t>
            </a:r>
            <a:r>
              <a:rPr lang="de-CH" dirty="0"/>
              <a:t> </a:t>
            </a:r>
            <a:endParaRPr dirty="0"/>
          </a:p>
        </p:txBody>
      </p:sp>
      <p:sp>
        <p:nvSpPr>
          <p:cNvPr id="248" name="Google Shape;248;g123db6bc7cb_0_0"/>
          <p:cNvSpPr txBox="1">
            <a:spLocks noGrp="1"/>
          </p:cNvSpPr>
          <p:nvPr>
            <p:ph type="body" idx="1"/>
          </p:nvPr>
        </p:nvSpPr>
        <p:spPr>
          <a:xfrm>
            <a:off x="548850" y="816750"/>
            <a:ext cx="8046300" cy="3510000"/>
          </a:xfrm>
          <a:prstGeom prst="rect">
            <a:avLst/>
          </a:prstGeom>
          <a:noFill/>
          <a:ln>
            <a:noFill/>
          </a:ln>
        </p:spPr>
        <p:txBody>
          <a:bodyPr spcFirstLastPara="1" wrap="square" lIns="0" tIns="0" rIns="0" bIns="0" anchor="t" anchorCtr="0">
            <a:noAutofit/>
          </a:bodyPr>
          <a:lstStyle/>
          <a:p>
            <a:pPr marL="371475" indent="-285750">
              <a:lnSpc>
                <a:spcPct val="150000"/>
              </a:lnSpc>
              <a:buSzPct val="100000"/>
              <a:buFont typeface="Lato" panose="020F0502020204030203" pitchFamily="34" charset="0"/>
              <a:buChar char="•"/>
            </a:pPr>
            <a:r>
              <a:rPr lang="de-CH" dirty="0"/>
              <a:t>Feature </a:t>
            </a:r>
            <a:r>
              <a:rPr lang="de-CH" dirty="0" err="1"/>
              <a:t>contribution</a:t>
            </a:r>
            <a:r>
              <a:rPr lang="de-CH" dirty="0"/>
              <a:t> </a:t>
            </a:r>
            <a:r>
              <a:rPr lang="de-CH" dirty="0" err="1"/>
              <a:t>metric</a:t>
            </a:r>
            <a:r>
              <a:rPr lang="de-CH" dirty="0"/>
              <a:t> </a:t>
            </a:r>
            <a:r>
              <a:rPr lang="de-CH" dirty="0" err="1"/>
              <a:t>originating</a:t>
            </a:r>
            <a:r>
              <a:rPr lang="de-CH" dirty="0"/>
              <a:t> </a:t>
            </a:r>
            <a:r>
              <a:rPr lang="de-CH" dirty="0" err="1"/>
              <a:t>from</a:t>
            </a:r>
            <a:r>
              <a:rPr lang="de-CH" dirty="0"/>
              <a:t> </a:t>
            </a:r>
            <a:r>
              <a:rPr lang="de-CH" b="1" dirty="0" err="1">
                <a:solidFill>
                  <a:srgbClr val="4A86E8"/>
                </a:solidFill>
              </a:rPr>
              <a:t>cooperative</a:t>
            </a:r>
            <a:r>
              <a:rPr lang="de-CH" b="1" dirty="0">
                <a:solidFill>
                  <a:srgbClr val="4A86E8"/>
                </a:solidFill>
              </a:rPr>
              <a:t> game </a:t>
            </a:r>
            <a:r>
              <a:rPr lang="de-CH" b="1" dirty="0" err="1">
                <a:solidFill>
                  <a:srgbClr val="4A86E8"/>
                </a:solidFill>
              </a:rPr>
              <a:t>theory</a:t>
            </a:r>
            <a:r>
              <a:rPr lang="de-CH" b="1" dirty="0">
                <a:solidFill>
                  <a:srgbClr val="4A86E8"/>
                </a:solidFill>
              </a:rPr>
              <a:t>. </a:t>
            </a:r>
            <a:endParaRPr b="1" dirty="0">
              <a:solidFill>
                <a:srgbClr val="4A86E8"/>
              </a:solidFill>
            </a:endParaRPr>
          </a:p>
          <a:p>
            <a:pPr marL="371475" indent="-285750">
              <a:lnSpc>
                <a:spcPct val="150000"/>
              </a:lnSpc>
              <a:spcBef>
                <a:spcPts val="0"/>
              </a:spcBef>
              <a:buSzPct val="100000"/>
              <a:buFont typeface="Lato" panose="020F0502020204030203" pitchFamily="34" charset="0"/>
              <a:buChar char="•"/>
            </a:pPr>
            <a:r>
              <a:rPr lang="de-CH" dirty="0" err="1"/>
              <a:t>Adapted</a:t>
            </a:r>
            <a:r>
              <a:rPr lang="de-CH" dirty="0"/>
              <a:t> and </a:t>
            </a:r>
            <a:r>
              <a:rPr lang="de-CH" dirty="0" err="1"/>
              <a:t>used</a:t>
            </a:r>
            <a:r>
              <a:rPr lang="de-CH" dirty="0"/>
              <a:t> </a:t>
            </a:r>
            <a:r>
              <a:rPr lang="de-CH" dirty="0" err="1"/>
              <a:t>for</a:t>
            </a:r>
            <a:r>
              <a:rPr lang="de-CH" dirty="0"/>
              <a:t> </a:t>
            </a:r>
            <a:r>
              <a:rPr lang="de-CH" b="1" dirty="0">
                <a:solidFill>
                  <a:srgbClr val="4A86E8"/>
                </a:solidFill>
              </a:rPr>
              <a:t>post-hoc</a:t>
            </a:r>
            <a:r>
              <a:rPr lang="de-CH" dirty="0"/>
              <a:t> ML </a:t>
            </a:r>
            <a:r>
              <a:rPr lang="de-CH" dirty="0" err="1"/>
              <a:t>explainability</a:t>
            </a:r>
            <a:r>
              <a:rPr lang="de-CH" dirty="0"/>
              <a:t> </a:t>
            </a:r>
            <a:r>
              <a:rPr lang="de-CH" dirty="0" err="1"/>
              <a:t>purposes</a:t>
            </a:r>
            <a:r>
              <a:rPr lang="de-CH" dirty="0"/>
              <a:t>.</a:t>
            </a:r>
            <a:endParaRPr dirty="0"/>
          </a:p>
          <a:p>
            <a:pPr marL="371475" indent="-285750">
              <a:lnSpc>
                <a:spcPct val="150000"/>
              </a:lnSpc>
              <a:spcBef>
                <a:spcPts val="0"/>
              </a:spcBef>
              <a:buSzPct val="100000"/>
              <a:buFont typeface="Lato" panose="020F0502020204030203" pitchFamily="34" charset="0"/>
              <a:buChar char="•"/>
            </a:pPr>
            <a:r>
              <a:rPr lang="de-CH" dirty="0"/>
              <a:t>Shapley Values </a:t>
            </a:r>
            <a:r>
              <a:rPr lang="de-CH" dirty="0" err="1"/>
              <a:t>are</a:t>
            </a:r>
            <a:r>
              <a:rPr lang="de-CH" dirty="0"/>
              <a:t> </a:t>
            </a:r>
            <a:r>
              <a:rPr lang="de-CH" dirty="0" err="1"/>
              <a:t>the</a:t>
            </a:r>
            <a:r>
              <a:rPr lang="de-CH" b="1" dirty="0">
                <a:solidFill>
                  <a:srgbClr val="4A86E8"/>
                </a:solidFill>
              </a:rPr>
              <a:t> </a:t>
            </a:r>
            <a:r>
              <a:rPr lang="de-CH" b="1" dirty="0" err="1">
                <a:solidFill>
                  <a:srgbClr val="4A86E8"/>
                </a:solidFill>
              </a:rPr>
              <a:t>average</a:t>
            </a:r>
            <a:r>
              <a:rPr lang="de-CH" b="1" dirty="0">
                <a:solidFill>
                  <a:srgbClr val="4A86E8"/>
                </a:solidFill>
              </a:rPr>
              <a:t> marginal </a:t>
            </a:r>
            <a:r>
              <a:rPr lang="de-CH" b="1" dirty="0" err="1">
                <a:solidFill>
                  <a:srgbClr val="4A86E8"/>
                </a:solidFill>
              </a:rPr>
              <a:t>contribution</a:t>
            </a:r>
            <a:r>
              <a:rPr lang="de-CH" dirty="0"/>
              <a:t> </a:t>
            </a:r>
            <a:r>
              <a:rPr lang="de-CH" dirty="0" err="1"/>
              <a:t>of</a:t>
            </a:r>
            <a:r>
              <a:rPr lang="de-CH" dirty="0"/>
              <a:t> </a:t>
            </a:r>
            <a:r>
              <a:rPr lang="de-CH" dirty="0" err="1"/>
              <a:t>each</a:t>
            </a:r>
            <a:r>
              <a:rPr lang="de-CH" dirty="0"/>
              <a:t> feature </a:t>
            </a:r>
            <a:r>
              <a:rPr lang="de-CH" dirty="0" err="1"/>
              <a:t>to</a:t>
            </a:r>
            <a:r>
              <a:rPr lang="de-CH" dirty="0"/>
              <a:t> </a:t>
            </a:r>
            <a:r>
              <a:rPr lang="de-CH" dirty="0" err="1"/>
              <a:t>the</a:t>
            </a:r>
            <a:r>
              <a:rPr lang="de-CH" dirty="0"/>
              <a:t> </a:t>
            </a:r>
            <a:r>
              <a:rPr lang="de-CH" dirty="0" err="1"/>
              <a:t>difference</a:t>
            </a:r>
            <a:r>
              <a:rPr lang="de-CH" dirty="0"/>
              <a:t> </a:t>
            </a:r>
            <a:r>
              <a:rPr lang="de-CH" dirty="0" err="1"/>
              <a:t>between</a:t>
            </a:r>
            <a:r>
              <a:rPr lang="de-CH" dirty="0"/>
              <a:t> </a:t>
            </a:r>
            <a:r>
              <a:rPr lang="de-CH" dirty="0" err="1"/>
              <a:t>the</a:t>
            </a:r>
            <a:r>
              <a:rPr lang="de-CH" dirty="0"/>
              <a:t> </a:t>
            </a:r>
            <a:r>
              <a:rPr lang="de-CH" dirty="0" err="1"/>
              <a:t>given</a:t>
            </a:r>
            <a:r>
              <a:rPr lang="de-CH" dirty="0"/>
              <a:t> </a:t>
            </a:r>
            <a:r>
              <a:rPr lang="de-CH" dirty="0" err="1"/>
              <a:t>prediction</a:t>
            </a:r>
            <a:r>
              <a:rPr lang="de-CH" dirty="0"/>
              <a:t> and </a:t>
            </a:r>
            <a:r>
              <a:rPr lang="de-CH" dirty="0" err="1"/>
              <a:t>the</a:t>
            </a:r>
            <a:r>
              <a:rPr lang="de-CH" dirty="0"/>
              <a:t> </a:t>
            </a:r>
            <a:r>
              <a:rPr lang="de-CH" dirty="0" err="1"/>
              <a:t>average</a:t>
            </a:r>
            <a:r>
              <a:rPr lang="de-CH" dirty="0"/>
              <a:t> </a:t>
            </a:r>
            <a:r>
              <a:rPr lang="de-CH" dirty="0" err="1"/>
              <a:t>prediction</a:t>
            </a:r>
            <a:r>
              <a:rPr lang="de-CH" dirty="0"/>
              <a:t>.</a:t>
            </a:r>
            <a:endParaRPr lang="en-CH" dirty="0"/>
          </a:p>
          <a:p>
            <a:pPr marL="371475" indent="-285750">
              <a:lnSpc>
                <a:spcPct val="150000"/>
              </a:lnSpc>
              <a:spcBef>
                <a:spcPts val="0"/>
              </a:spcBef>
              <a:buSzPct val="100000"/>
              <a:buFont typeface="Lato" panose="020F0502020204030203" pitchFamily="34" charset="0"/>
              <a:buChar char="•"/>
            </a:pPr>
            <a:r>
              <a:rPr lang="de-CH" dirty="0"/>
              <a:t>Average </a:t>
            </a:r>
            <a:r>
              <a:rPr lang="de-CH" dirty="0" err="1"/>
              <a:t>prediction</a:t>
            </a:r>
            <a:r>
              <a:rPr lang="de-CH" dirty="0"/>
              <a:t> </a:t>
            </a:r>
            <a:r>
              <a:rPr lang="de-CH" dirty="0" err="1"/>
              <a:t>is</a:t>
            </a:r>
            <a:r>
              <a:rPr lang="de-CH" dirty="0"/>
              <a:t> </a:t>
            </a:r>
            <a:r>
              <a:rPr lang="de-CH" dirty="0" err="1"/>
              <a:t>computed</a:t>
            </a:r>
            <a:r>
              <a:rPr lang="de-CH" dirty="0"/>
              <a:t> on a </a:t>
            </a:r>
            <a:r>
              <a:rPr lang="de-CH" b="1" dirty="0" err="1">
                <a:solidFill>
                  <a:srgbClr val="4A86E8"/>
                </a:solidFill>
              </a:rPr>
              <a:t>reference</a:t>
            </a:r>
            <a:r>
              <a:rPr lang="de-CH" b="1" dirty="0">
                <a:solidFill>
                  <a:srgbClr val="4A86E8"/>
                </a:solidFill>
              </a:rPr>
              <a:t> </a:t>
            </a:r>
            <a:r>
              <a:rPr lang="de-CH" b="1" dirty="0" err="1">
                <a:solidFill>
                  <a:srgbClr val="4A86E8"/>
                </a:solidFill>
              </a:rPr>
              <a:t>group</a:t>
            </a:r>
            <a:r>
              <a:rPr lang="de-CH" b="1" dirty="0">
                <a:solidFill>
                  <a:srgbClr val="4A86E8"/>
                </a:solidFill>
              </a:rPr>
              <a:t>.</a:t>
            </a:r>
            <a:endParaRPr lang="en-CH" dirty="0"/>
          </a:p>
        </p:txBody>
      </p:sp>
      <p:sp>
        <p:nvSpPr>
          <p:cNvPr id="249" name="Google Shape;249;g123db6bc7cb_0_0"/>
          <p:cNvSpPr txBox="1">
            <a:spLocks noGrp="1"/>
          </p:cNvSpPr>
          <p:nvPr>
            <p:ph type="sldNum" idx="12"/>
          </p:nvPr>
        </p:nvSpPr>
        <p:spPr>
          <a:prstGeom prst="rect">
            <a:avLst/>
          </a:prstGeom>
          <a:noFill/>
          <a:ln>
            <a:noFill/>
          </a:ln>
        </p:spPr>
        <p:txBody>
          <a:bodyPr spcFirstLastPara="1" wrap="square" lIns="0" tIns="0" rIns="0" bIns="0" anchor="ctr" anchorCtr="0">
            <a:noAutofit/>
          </a:bodyPr>
          <a:lstStyle/>
          <a:p>
            <a:fld id="{00000000-1234-1234-1234-123412341234}" type="slidenum">
              <a:rPr lang="de-CH"/>
              <a:pPr/>
              <a:t>13</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23db6bc7cb_0_0"/>
          <p:cNvSpPr txBox="1">
            <a:spLocks noGrp="1"/>
          </p:cNvSpPr>
          <p:nvPr>
            <p:ph type="title"/>
          </p:nvPr>
        </p:nvSpPr>
        <p:spPr>
          <a:xfrm>
            <a:off x="548878" y="195263"/>
            <a:ext cx="8046225" cy="675000"/>
          </a:xfrm>
          <a:prstGeom prst="rect">
            <a:avLst/>
          </a:prstGeom>
          <a:noFill/>
          <a:ln>
            <a:noFill/>
          </a:ln>
        </p:spPr>
        <p:txBody>
          <a:bodyPr spcFirstLastPara="1" wrap="square" lIns="0" tIns="0" rIns="0" bIns="0" anchor="t" anchorCtr="0">
            <a:noAutofit/>
          </a:bodyPr>
          <a:lstStyle/>
          <a:p>
            <a:r>
              <a:rPr lang="de-CH" dirty="0"/>
              <a:t>Shapley Values </a:t>
            </a:r>
            <a:r>
              <a:rPr lang="de-CH" sz="1050" u="sng" dirty="0">
                <a:solidFill>
                  <a:schemeClr val="hlink"/>
                </a:solidFill>
                <a:hlinkClick r:id="rId3"/>
              </a:rPr>
              <a:t>https://papers.nips.cc/paper/2017/file/8a20a8621978632d76c43dfd28b67767-Paper.pdf</a:t>
            </a:r>
            <a:r>
              <a:rPr lang="de-CH" dirty="0"/>
              <a:t> </a:t>
            </a:r>
            <a:endParaRPr dirty="0"/>
          </a:p>
        </p:txBody>
      </p:sp>
      <p:sp>
        <p:nvSpPr>
          <p:cNvPr id="248" name="Google Shape;248;g123db6bc7cb_0_0"/>
          <p:cNvSpPr txBox="1">
            <a:spLocks noGrp="1"/>
          </p:cNvSpPr>
          <p:nvPr>
            <p:ph type="body" idx="1"/>
          </p:nvPr>
        </p:nvSpPr>
        <p:spPr>
          <a:xfrm>
            <a:off x="548878" y="832118"/>
            <a:ext cx="8465625" cy="3510000"/>
          </a:xfrm>
          <a:prstGeom prst="rect">
            <a:avLst/>
          </a:prstGeom>
          <a:noFill/>
          <a:ln>
            <a:noFill/>
          </a:ln>
        </p:spPr>
        <p:txBody>
          <a:bodyPr spcFirstLastPara="1" wrap="square" lIns="0" tIns="0" rIns="0" bIns="0" anchor="t" anchorCtr="0">
            <a:noAutofit/>
          </a:bodyPr>
          <a:lstStyle/>
          <a:p>
            <a:pPr marL="371475" indent="-285750">
              <a:lnSpc>
                <a:spcPct val="150000"/>
              </a:lnSpc>
              <a:buSzPct val="100000"/>
              <a:buFont typeface="Lato" panose="020F0502020204030203" pitchFamily="34" charset="0"/>
              <a:buChar char="•"/>
            </a:pPr>
            <a:r>
              <a:rPr lang="en-GB" dirty="0"/>
              <a:t>Intuition: It’s unfair to say contribution of feature </a:t>
            </a:r>
            <a:r>
              <a:rPr lang="en-CH" dirty="0"/>
              <a:t>to prediction </a:t>
            </a:r>
            <a:r>
              <a:rPr lang="en-GB" dirty="0"/>
              <a:t>is (marginal) effect of when we change its value keeping all other feature values fixed. B</a:t>
            </a:r>
            <a:r>
              <a:rPr lang="en-CH" dirty="0" err="1"/>
              <a:t>ecause</a:t>
            </a:r>
            <a:r>
              <a:rPr lang="en-GB" dirty="0"/>
              <a:t> the effect is also due to interactions with</a:t>
            </a:r>
            <a:r>
              <a:rPr lang="en-CH" dirty="0"/>
              <a:t> the</a:t>
            </a:r>
            <a:r>
              <a:rPr lang="en-GB" dirty="0"/>
              <a:t> other variables. Thus, one has to calculate this marginal effect for all subsets of fixed values to consider all possible interactions of features and then (</a:t>
            </a:r>
            <a:r>
              <a:rPr lang="en-GB" dirty="0" err="1"/>
              <a:t>weightedly</a:t>
            </a:r>
            <a:r>
              <a:rPr lang="en-GB" dirty="0"/>
              <a:t>) average over these subsets.</a:t>
            </a:r>
          </a:p>
          <a:p>
            <a:pPr marL="371475" indent="-285750">
              <a:lnSpc>
                <a:spcPct val="150000"/>
              </a:lnSpc>
              <a:spcBef>
                <a:spcPts val="0"/>
              </a:spcBef>
              <a:buSzPct val="100000"/>
              <a:buFont typeface="Lato" panose="020F0502020204030203" pitchFamily="34" charset="0"/>
              <a:buChar char="•"/>
            </a:pPr>
            <a:endParaRPr lang="en-CH" dirty="0">
              <a:hlinkClick r:id="rId4"/>
            </a:endParaRPr>
          </a:p>
          <a:p>
            <a:pPr marL="371475" indent="-285750">
              <a:lnSpc>
                <a:spcPct val="150000"/>
              </a:lnSpc>
              <a:spcBef>
                <a:spcPts val="0"/>
              </a:spcBef>
              <a:buSzPct val="100000"/>
              <a:buFont typeface="Lato" panose="020F0502020204030203" pitchFamily="34" charset="0"/>
              <a:buChar char="•"/>
            </a:pPr>
            <a:r>
              <a:rPr lang="de-CH" dirty="0">
                <a:hlinkClick r:id="rId4"/>
              </a:rPr>
              <a:t>The </a:t>
            </a:r>
            <a:r>
              <a:rPr lang="de-CH" dirty="0" err="1">
                <a:hlinkClick r:id="rId4"/>
              </a:rPr>
              <a:t>Interpretable</a:t>
            </a:r>
            <a:r>
              <a:rPr lang="de-CH" dirty="0">
                <a:hlinkClick r:id="rId4"/>
              </a:rPr>
              <a:t> ML Book</a:t>
            </a:r>
            <a:r>
              <a:rPr lang="en-CH" dirty="0"/>
              <a:t> </a:t>
            </a:r>
            <a:br>
              <a:rPr lang="en-CH" dirty="0"/>
            </a:br>
            <a:r>
              <a:rPr lang="en-CH" dirty="0"/>
              <a:t>gives as good explanation </a:t>
            </a:r>
            <a:br>
              <a:rPr lang="en-CH" dirty="0"/>
            </a:br>
            <a:r>
              <a:rPr lang="en-CH" dirty="0"/>
              <a:t>on how to calculate the</a:t>
            </a:r>
            <a:br>
              <a:rPr lang="en-CH" dirty="0"/>
            </a:br>
            <a:r>
              <a:rPr lang="en-CH" dirty="0"/>
              <a:t>Shapley Values</a:t>
            </a:r>
            <a:r>
              <a:rPr lang="en-US" dirty="0"/>
              <a:t>.</a:t>
            </a:r>
            <a:endParaRPr dirty="0"/>
          </a:p>
        </p:txBody>
      </p:sp>
      <p:sp>
        <p:nvSpPr>
          <p:cNvPr id="249" name="Google Shape;249;g123db6bc7cb_0_0"/>
          <p:cNvSpPr txBox="1">
            <a:spLocks noGrp="1"/>
          </p:cNvSpPr>
          <p:nvPr>
            <p:ph type="sldNum" idx="12"/>
          </p:nvPr>
        </p:nvSpPr>
        <p:spPr>
          <a:xfrm>
            <a:off x="8353189" y="4891833"/>
            <a:ext cx="241875" cy="162000"/>
          </a:xfrm>
          <a:prstGeom prst="rect">
            <a:avLst/>
          </a:prstGeom>
          <a:noFill/>
          <a:ln>
            <a:noFill/>
          </a:ln>
        </p:spPr>
        <p:txBody>
          <a:bodyPr spcFirstLastPara="1" wrap="square" lIns="0" tIns="0" rIns="0" bIns="0" anchor="ctr" anchorCtr="0">
            <a:noAutofit/>
          </a:bodyPr>
          <a:lstStyle/>
          <a:p>
            <a:fld id="{00000000-1234-1234-1234-123412341234}" type="slidenum">
              <a:rPr lang="de-CH"/>
              <a:pPr/>
              <a:t>14</a:t>
            </a:fld>
            <a:endParaRPr dirty="0"/>
          </a:p>
        </p:txBody>
      </p:sp>
      <p:pic>
        <p:nvPicPr>
          <p:cNvPr id="251" name="Google Shape;251;g123db6bc7cb_0_0"/>
          <p:cNvPicPr preferRelativeResize="0"/>
          <p:nvPr/>
        </p:nvPicPr>
        <p:blipFill rotWithShape="1">
          <a:blip r:embed="rId5">
            <a:alphaModFix/>
          </a:blip>
          <a:srcRect/>
          <a:stretch/>
        </p:blipFill>
        <p:spPr>
          <a:xfrm>
            <a:off x="4018914" y="2681728"/>
            <a:ext cx="3434598" cy="2077321"/>
          </a:xfrm>
          <a:prstGeom prst="rect">
            <a:avLst/>
          </a:prstGeom>
          <a:noFill/>
          <a:ln>
            <a:noFill/>
          </a:ln>
        </p:spPr>
      </p:pic>
    </p:spTree>
    <p:extLst>
      <p:ext uri="{BB962C8B-B14F-4D97-AF65-F5344CB8AC3E}">
        <p14:creationId xmlns:p14="http://schemas.microsoft.com/office/powerpoint/2010/main" val="3922976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1257e47c972_0_8"/>
          <p:cNvSpPr txBox="1">
            <a:spLocks noGrp="1"/>
          </p:cNvSpPr>
          <p:nvPr>
            <p:ph type="title"/>
          </p:nvPr>
        </p:nvSpPr>
        <p:spPr>
          <a:xfrm>
            <a:off x="548878" y="195263"/>
            <a:ext cx="8046225" cy="675000"/>
          </a:xfrm>
          <a:prstGeom prst="rect">
            <a:avLst/>
          </a:prstGeom>
          <a:noFill/>
          <a:ln>
            <a:noFill/>
          </a:ln>
        </p:spPr>
        <p:txBody>
          <a:bodyPr spcFirstLastPara="1" wrap="square" lIns="0" tIns="0" rIns="0" bIns="0" anchor="t" anchorCtr="0">
            <a:noAutofit/>
          </a:bodyPr>
          <a:lstStyle/>
          <a:p>
            <a:r>
              <a:rPr lang="de-CH" dirty="0"/>
              <a:t>Shapley Values </a:t>
            </a:r>
            <a:r>
              <a:rPr lang="de-CH" sz="1050" u="sng" dirty="0">
                <a:solidFill>
                  <a:schemeClr val="hlink"/>
                </a:solidFill>
                <a:hlinkClick r:id="rId3"/>
              </a:rPr>
              <a:t>https://papers.nips.cc/paper/2017/file/8a20a8621978632d76c43dfd28b67767-Paper.pdf</a:t>
            </a:r>
            <a:endParaRPr dirty="0"/>
          </a:p>
        </p:txBody>
      </p:sp>
      <p:sp>
        <p:nvSpPr>
          <p:cNvPr id="259" name="Google Shape;259;g1257e47c972_0_8"/>
          <p:cNvSpPr txBox="1">
            <a:spLocks noGrp="1"/>
          </p:cNvSpPr>
          <p:nvPr>
            <p:ph type="body" idx="1"/>
          </p:nvPr>
        </p:nvSpPr>
        <p:spPr>
          <a:xfrm>
            <a:off x="548869" y="831056"/>
            <a:ext cx="8046225" cy="3727800"/>
          </a:xfrm>
          <a:prstGeom prst="rect">
            <a:avLst/>
          </a:prstGeom>
          <a:noFill/>
          <a:ln>
            <a:noFill/>
          </a:ln>
        </p:spPr>
        <p:txBody>
          <a:bodyPr spcFirstLastPara="1" wrap="square" lIns="0" tIns="0" rIns="0" bIns="0" anchor="t" anchorCtr="0">
            <a:noAutofit/>
          </a:bodyPr>
          <a:lstStyle/>
          <a:p>
            <a:pPr marL="371475" indent="-285750">
              <a:lnSpc>
                <a:spcPct val="150000"/>
              </a:lnSpc>
              <a:buSzPct val="100000"/>
              <a:buFont typeface="Lato" panose="020F0502020204030203" pitchFamily="34" charset="0"/>
              <a:buChar char="•"/>
            </a:pPr>
            <a:r>
              <a:rPr lang="de-CH" b="1" dirty="0" err="1">
                <a:solidFill>
                  <a:srgbClr val="4A86E8"/>
                </a:solidFill>
              </a:rPr>
              <a:t>Axiomatic</a:t>
            </a:r>
            <a:r>
              <a:rPr lang="de-CH" dirty="0"/>
              <a:t> </a:t>
            </a:r>
            <a:r>
              <a:rPr lang="de-CH" dirty="0" err="1"/>
              <a:t>metric</a:t>
            </a:r>
            <a:r>
              <a:rPr lang="de-CH" dirty="0"/>
              <a:t>:</a:t>
            </a:r>
            <a:endParaRPr dirty="0"/>
          </a:p>
          <a:p>
            <a:pPr marL="714375" lvl="1" indent="-285750">
              <a:lnSpc>
                <a:spcPct val="150000"/>
              </a:lnSpc>
              <a:spcBef>
                <a:spcPts val="0"/>
              </a:spcBef>
              <a:buSzPct val="100000"/>
              <a:buFont typeface="Symbol" panose="05050102010706020507" pitchFamily="18" charset="2"/>
              <a:buChar char="-"/>
            </a:pPr>
            <a:r>
              <a:rPr lang="en-GB" i="1" dirty="0"/>
              <a:t>Efficiency</a:t>
            </a:r>
            <a:r>
              <a:rPr lang="en-GB" dirty="0"/>
              <a:t>: sum of values across input features add up to the difference between given and average prediction. </a:t>
            </a:r>
            <a:endParaRPr lang="en-CH" dirty="0"/>
          </a:p>
          <a:p>
            <a:pPr marL="371475" indent="-285750">
              <a:lnSpc>
                <a:spcPct val="150000"/>
              </a:lnSpc>
              <a:spcBef>
                <a:spcPts val="0"/>
              </a:spcBef>
              <a:buSzPct val="100000"/>
              <a:buFont typeface="Lato" panose="020F0502020204030203" pitchFamily="34" charset="0"/>
              <a:buChar char="•"/>
            </a:pPr>
            <a:r>
              <a:rPr lang="en-CH" b="1" dirty="0">
                <a:solidFill>
                  <a:srgbClr val="4A86E8"/>
                </a:solidFill>
              </a:rPr>
              <a:t>Global feature importance</a:t>
            </a:r>
            <a:r>
              <a:rPr lang="en-CH" dirty="0"/>
              <a:t> by averaging absolute Shapley Values over dataset for each feature</a:t>
            </a:r>
            <a:r>
              <a:rPr lang="en-US" dirty="0"/>
              <a:t>.</a:t>
            </a:r>
            <a:endParaRPr lang="en-GB" dirty="0"/>
          </a:p>
          <a:p>
            <a:pPr marL="371475" indent="-285750">
              <a:lnSpc>
                <a:spcPct val="150000"/>
              </a:lnSpc>
              <a:spcBef>
                <a:spcPts val="0"/>
              </a:spcBef>
              <a:buSzPct val="100000"/>
              <a:buFont typeface="Lato" panose="020F0502020204030203" pitchFamily="34" charset="0"/>
              <a:buChar char="•"/>
            </a:pPr>
            <a:r>
              <a:rPr lang="de-CH" dirty="0"/>
              <a:t>Pros</a:t>
            </a:r>
            <a:r>
              <a:rPr lang="de-CH" b="1" dirty="0"/>
              <a:t>:</a:t>
            </a:r>
            <a:endParaRPr b="1" dirty="0"/>
          </a:p>
          <a:p>
            <a:pPr marL="714375" lvl="1" indent="-285750">
              <a:lnSpc>
                <a:spcPct val="150000"/>
              </a:lnSpc>
              <a:spcBef>
                <a:spcPts val="0"/>
              </a:spcBef>
              <a:buSzPct val="100000"/>
              <a:buFont typeface="Symbol" panose="05050102010706020507" pitchFamily="18" charset="2"/>
              <a:buChar char="-"/>
            </a:pPr>
            <a:r>
              <a:rPr lang="de-CH" b="1" dirty="0">
                <a:solidFill>
                  <a:srgbClr val="4A86E8"/>
                </a:solidFill>
              </a:rPr>
              <a:t>Model </a:t>
            </a:r>
            <a:r>
              <a:rPr lang="de-CH" b="1" dirty="0" err="1">
                <a:solidFill>
                  <a:srgbClr val="4A86E8"/>
                </a:solidFill>
              </a:rPr>
              <a:t>agnostic</a:t>
            </a:r>
            <a:r>
              <a:rPr lang="de-CH" dirty="0"/>
              <a:t> </a:t>
            </a:r>
            <a:r>
              <a:rPr lang="de-CH" dirty="0" err="1"/>
              <a:t>approach</a:t>
            </a:r>
            <a:r>
              <a:rPr lang="de-CH" dirty="0"/>
              <a:t>, </a:t>
            </a:r>
            <a:r>
              <a:rPr lang="de-CH" dirty="0" err="1"/>
              <a:t>only</a:t>
            </a:r>
            <a:r>
              <a:rPr lang="de-CH" dirty="0"/>
              <a:t> </a:t>
            </a:r>
            <a:r>
              <a:rPr lang="de-CH" dirty="0" err="1"/>
              <a:t>requires</a:t>
            </a:r>
            <a:r>
              <a:rPr lang="de-CH" dirty="0"/>
              <a:t> input-output </a:t>
            </a:r>
            <a:r>
              <a:rPr lang="de-CH" dirty="0" err="1"/>
              <a:t>pairs</a:t>
            </a:r>
            <a:r>
              <a:rPr lang="de-CH" dirty="0"/>
              <a:t>.</a:t>
            </a:r>
            <a:endParaRPr dirty="0"/>
          </a:p>
          <a:p>
            <a:pPr marL="714375" lvl="1" indent="-285750">
              <a:lnSpc>
                <a:spcPct val="150000"/>
              </a:lnSpc>
              <a:spcBef>
                <a:spcPts val="0"/>
              </a:spcBef>
              <a:buSzPct val="100000"/>
              <a:buFont typeface="Symbol" panose="05050102010706020507" pitchFamily="18" charset="2"/>
              <a:buChar char="-"/>
            </a:pPr>
            <a:r>
              <a:rPr lang="de-CH" dirty="0"/>
              <a:t>Information </a:t>
            </a:r>
            <a:r>
              <a:rPr lang="de-CH" dirty="0" err="1"/>
              <a:t>about</a:t>
            </a:r>
            <a:r>
              <a:rPr lang="de-CH" dirty="0"/>
              <a:t> </a:t>
            </a:r>
            <a:r>
              <a:rPr lang="de-CH" dirty="0" err="1"/>
              <a:t>local</a:t>
            </a:r>
            <a:r>
              <a:rPr lang="de-CH" dirty="0"/>
              <a:t> </a:t>
            </a:r>
            <a:r>
              <a:rPr lang="de-CH" dirty="0" err="1"/>
              <a:t>predictions</a:t>
            </a:r>
            <a:r>
              <a:rPr lang="de-CH" dirty="0"/>
              <a:t> </a:t>
            </a:r>
            <a:r>
              <a:rPr lang="de-CH" dirty="0" err="1"/>
              <a:t>as</a:t>
            </a:r>
            <a:r>
              <a:rPr lang="de-CH" dirty="0"/>
              <a:t> </a:t>
            </a:r>
            <a:r>
              <a:rPr lang="de-CH" dirty="0" err="1"/>
              <a:t>well</a:t>
            </a:r>
            <a:r>
              <a:rPr lang="de-CH" dirty="0"/>
              <a:t> </a:t>
            </a:r>
            <a:r>
              <a:rPr lang="de-CH" dirty="0" err="1"/>
              <a:t>as</a:t>
            </a:r>
            <a:r>
              <a:rPr lang="de-CH" dirty="0"/>
              <a:t> </a:t>
            </a:r>
            <a:r>
              <a:rPr lang="de-CH" dirty="0" err="1"/>
              <a:t>the</a:t>
            </a:r>
            <a:r>
              <a:rPr lang="de-CH" dirty="0"/>
              <a:t> global </a:t>
            </a:r>
            <a:r>
              <a:rPr lang="de-CH" dirty="0" err="1"/>
              <a:t>model</a:t>
            </a:r>
            <a:r>
              <a:rPr lang="de-CH" dirty="0"/>
              <a:t>.</a:t>
            </a:r>
            <a:endParaRPr dirty="0"/>
          </a:p>
          <a:p>
            <a:pPr marL="371475" indent="-285750">
              <a:lnSpc>
                <a:spcPct val="150000"/>
              </a:lnSpc>
              <a:spcBef>
                <a:spcPts val="0"/>
              </a:spcBef>
              <a:buSzPct val="100000"/>
              <a:buFont typeface="Lato" panose="020F0502020204030203" pitchFamily="34" charset="0"/>
              <a:buChar char="•"/>
            </a:pPr>
            <a:r>
              <a:rPr lang="de-CH" dirty="0" err="1"/>
              <a:t>Cons</a:t>
            </a:r>
            <a:r>
              <a:rPr lang="de-CH" dirty="0"/>
              <a:t>: </a:t>
            </a:r>
            <a:endParaRPr dirty="0"/>
          </a:p>
          <a:p>
            <a:pPr marL="714375" lvl="1" indent="-285750">
              <a:lnSpc>
                <a:spcPct val="150000"/>
              </a:lnSpc>
              <a:spcBef>
                <a:spcPts val="0"/>
              </a:spcBef>
              <a:buSzPct val="100000"/>
              <a:buFont typeface="Symbol" panose="05050102010706020507" pitchFamily="18" charset="2"/>
              <a:buChar char="-"/>
            </a:pPr>
            <a:r>
              <a:rPr lang="en-CH" dirty="0"/>
              <a:t>Computation time increases </a:t>
            </a:r>
            <a:r>
              <a:rPr lang="en-CH" b="1" dirty="0">
                <a:solidFill>
                  <a:srgbClr val="4A86E8"/>
                </a:solidFill>
              </a:rPr>
              <a:t>exponentially</a:t>
            </a:r>
            <a:r>
              <a:rPr lang="en-CH" dirty="0"/>
              <a:t> with number of features</a:t>
            </a:r>
            <a:r>
              <a:rPr lang="en-US" dirty="0"/>
              <a:t>.</a:t>
            </a:r>
            <a:endParaRPr dirty="0"/>
          </a:p>
          <a:p>
            <a:pPr marL="714375" lvl="1" indent="-285750">
              <a:lnSpc>
                <a:spcPct val="150000"/>
              </a:lnSpc>
              <a:spcBef>
                <a:spcPts val="0"/>
              </a:spcBef>
              <a:buSzPct val="100000"/>
              <a:buFont typeface="Symbol" panose="05050102010706020507" pitchFamily="18" charset="2"/>
              <a:buChar char="-"/>
            </a:pPr>
            <a:r>
              <a:rPr lang="de-CH" dirty="0" err="1"/>
              <a:t>Requires</a:t>
            </a:r>
            <a:r>
              <a:rPr lang="de-CH" dirty="0"/>
              <a:t> </a:t>
            </a:r>
            <a:r>
              <a:rPr lang="en-CH" b="1" dirty="0">
                <a:solidFill>
                  <a:srgbClr val="4A86E8"/>
                </a:solidFill>
              </a:rPr>
              <a:t>approximations</a:t>
            </a:r>
            <a:r>
              <a:rPr lang="de-CH" dirty="0"/>
              <a:t> in </a:t>
            </a:r>
            <a:r>
              <a:rPr lang="de-CH" dirty="0" err="1"/>
              <a:t>most</a:t>
            </a:r>
            <a:r>
              <a:rPr lang="de-CH" dirty="0"/>
              <a:t> real-</a:t>
            </a:r>
            <a:r>
              <a:rPr lang="de-CH" dirty="0" err="1"/>
              <a:t>world</a:t>
            </a:r>
            <a:r>
              <a:rPr lang="de-CH" dirty="0"/>
              <a:t> </a:t>
            </a:r>
            <a:r>
              <a:rPr lang="de-CH" dirty="0" err="1"/>
              <a:t>datasets</a:t>
            </a:r>
            <a:r>
              <a:rPr lang="de-CH" dirty="0"/>
              <a:t>.</a:t>
            </a:r>
            <a:endParaRPr lang="en-CH" dirty="0"/>
          </a:p>
          <a:p>
            <a:pPr marL="714375" lvl="1" indent="-285750">
              <a:lnSpc>
                <a:spcPct val="150000"/>
              </a:lnSpc>
              <a:spcBef>
                <a:spcPts val="0"/>
              </a:spcBef>
              <a:buSzPct val="100000"/>
              <a:buFont typeface="Symbol" panose="05050102010706020507" pitchFamily="18" charset="2"/>
              <a:buChar char="-"/>
            </a:pPr>
            <a:r>
              <a:rPr lang="de-CH" dirty="0"/>
              <a:t>Understanding </a:t>
            </a:r>
            <a:r>
              <a:rPr lang="de-CH" dirty="0" err="1"/>
              <a:t>of</a:t>
            </a:r>
            <a:r>
              <a:rPr lang="de-CH" dirty="0"/>
              <a:t> Shapley Values</a:t>
            </a:r>
            <a:r>
              <a:rPr dirty="0"/>
              <a:t> is not straightforward</a:t>
            </a:r>
            <a:r>
              <a:rPr lang="en-US" dirty="0"/>
              <a:t>.</a:t>
            </a:r>
            <a:endParaRPr dirty="0"/>
          </a:p>
          <a:p>
            <a:pPr indent="0">
              <a:lnSpc>
                <a:spcPct val="150000"/>
              </a:lnSpc>
              <a:buNone/>
            </a:pPr>
            <a:endParaRPr dirty="0"/>
          </a:p>
          <a:p>
            <a:pPr marL="0" indent="0">
              <a:lnSpc>
                <a:spcPct val="150000"/>
              </a:lnSpc>
              <a:buNone/>
            </a:pPr>
            <a:endParaRPr dirty="0"/>
          </a:p>
        </p:txBody>
      </p:sp>
      <p:sp>
        <p:nvSpPr>
          <p:cNvPr id="260" name="Google Shape;260;g1257e47c972_0_8"/>
          <p:cNvSpPr txBox="1">
            <a:spLocks noGrp="1"/>
          </p:cNvSpPr>
          <p:nvPr>
            <p:ph type="sldNum" idx="12"/>
          </p:nvPr>
        </p:nvSpPr>
        <p:spPr>
          <a:xfrm>
            <a:off x="8353189" y="4891833"/>
            <a:ext cx="241875" cy="162000"/>
          </a:xfrm>
          <a:prstGeom prst="rect">
            <a:avLst/>
          </a:prstGeom>
          <a:noFill/>
          <a:ln>
            <a:noFill/>
          </a:ln>
        </p:spPr>
        <p:txBody>
          <a:bodyPr spcFirstLastPara="1" wrap="square" lIns="0" tIns="0" rIns="0" bIns="0" anchor="ctr" anchorCtr="0">
            <a:noAutofit/>
          </a:bodyPr>
          <a:lstStyle/>
          <a:p>
            <a:fld id="{00000000-1234-1234-1234-123412341234}" type="slidenum">
              <a:rPr lang="de-CH"/>
              <a:pPr/>
              <a:t>15</a:t>
            </a:fld>
            <a:endParaRPr/>
          </a:p>
        </p:txBody>
      </p:sp>
      <p:pic>
        <p:nvPicPr>
          <p:cNvPr id="261" name="Google Shape;261;g1257e47c972_0_8"/>
          <p:cNvPicPr preferRelativeResize="0"/>
          <p:nvPr/>
        </p:nvPicPr>
        <p:blipFill rotWithShape="1">
          <a:blip r:embed="rId4">
            <a:alphaModFix/>
          </a:blip>
          <a:srcRect r="12785"/>
          <a:stretch/>
        </p:blipFill>
        <p:spPr>
          <a:xfrm>
            <a:off x="6687569" y="2499038"/>
            <a:ext cx="2361113" cy="20598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71" name="Google Shape;271;g124ead35fda_0_25"/>
          <p:cNvPicPr preferRelativeResize="0"/>
          <p:nvPr/>
        </p:nvPicPr>
        <p:blipFill rotWithShape="1">
          <a:blip r:embed="rId3">
            <a:alphaModFix/>
          </a:blip>
          <a:srcRect l="4209" t="9673" r="5259"/>
          <a:stretch/>
        </p:blipFill>
        <p:spPr>
          <a:xfrm>
            <a:off x="3596129" y="3127402"/>
            <a:ext cx="5273692" cy="1671230"/>
          </a:xfrm>
          <a:prstGeom prst="rect">
            <a:avLst/>
          </a:prstGeom>
          <a:noFill/>
          <a:ln>
            <a:noFill/>
          </a:ln>
        </p:spPr>
      </p:pic>
      <p:sp>
        <p:nvSpPr>
          <p:cNvPr id="267" name="Google Shape;267;g124ead35fda_0_25"/>
          <p:cNvSpPr txBox="1">
            <a:spLocks noGrp="1"/>
          </p:cNvSpPr>
          <p:nvPr>
            <p:ph type="title"/>
          </p:nvPr>
        </p:nvSpPr>
        <p:spPr>
          <a:xfrm>
            <a:off x="548878" y="195263"/>
            <a:ext cx="8046225" cy="675000"/>
          </a:xfrm>
          <a:prstGeom prst="rect">
            <a:avLst/>
          </a:prstGeom>
          <a:noFill/>
          <a:ln>
            <a:noFill/>
          </a:ln>
        </p:spPr>
        <p:txBody>
          <a:bodyPr spcFirstLastPara="1" wrap="square" lIns="0" tIns="0" rIns="0" bIns="0" anchor="t" anchorCtr="0">
            <a:noAutofit/>
          </a:bodyPr>
          <a:lstStyle/>
          <a:p>
            <a:r>
              <a:rPr lang="de-CH"/>
              <a:t>SHapley Additive exPlanations (SHAP) </a:t>
            </a:r>
            <a:endParaRPr>
              <a:solidFill>
                <a:srgbClr val="FF0000"/>
              </a:solidFill>
            </a:endParaRPr>
          </a:p>
        </p:txBody>
      </p:sp>
      <p:sp>
        <p:nvSpPr>
          <p:cNvPr id="268" name="Google Shape;268;g124ead35fda_0_25"/>
          <p:cNvSpPr txBox="1">
            <a:spLocks noGrp="1"/>
          </p:cNvSpPr>
          <p:nvPr>
            <p:ph type="sldNum" idx="12"/>
          </p:nvPr>
        </p:nvSpPr>
        <p:spPr>
          <a:xfrm>
            <a:off x="8353189" y="4891833"/>
            <a:ext cx="241875" cy="162000"/>
          </a:xfrm>
          <a:prstGeom prst="rect">
            <a:avLst/>
          </a:prstGeom>
          <a:noFill/>
          <a:ln>
            <a:noFill/>
          </a:ln>
        </p:spPr>
        <p:txBody>
          <a:bodyPr spcFirstLastPara="1" wrap="square" lIns="0" tIns="0" rIns="0" bIns="0" anchor="ctr" anchorCtr="0">
            <a:noAutofit/>
          </a:bodyPr>
          <a:lstStyle/>
          <a:p>
            <a:fld id="{00000000-1234-1234-1234-123412341234}" type="slidenum">
              <a:rPr lang="de-CH"/>
              <a:pPr/>
              <a:t>16</a:t>
            </a:fld>
            <a:endParaRPr/>
          </a:p>
        </p:txBody>
      </p:sp>
      <p:sp>
        <p:nvSpPr>
          <p:cNvPr id="269" name="Google Shape;269;g124ead35fda_0_25"/>
          <p:cNvSpPr txBox="1">
            <a:spLocks noGrp="1"/>
          </p:cNvSpPr>
          <p:nvPr>
            <p:ph type="body" idx="1"/>
          </p:nvPr>
        </p:nvSpPr>
        <p:spPr>
          <a:xfrm>
            <a:off x="548869" y="1059656"/>
            <a:ext cx="8492400" cy="3510000"/>
          </a:xfrm>
          <a:prstGeom prst="rect">
            <a:avLst/>
          </a:prstGeom>
          <a:noFill/>
          <a:ln>
            <a:noFill/>
          </a:ln>
        </p:spPr>
        <p:txBody>
          <a:bodyPr spcFirstLastPara="1" wrap="square" lIns="0" tIns="0" rIns="0" bIns="0" anchor="t" anchorCtr="0">
            <a:noAutofit/>
          </a:bodyPr>
          <a:lstStyle/>
          <a:p>
            <a:pPr indent="0">
              <a:lnSpc>
                <a:spcPct val="150000"/>
              </a:lnSpc>
              <a:buNone/>
            </a:pPr>
            <a:endParaRPr dirty="0"/>
          </a:p>
          <a:p>
            <a:pPr marL="0" indent="0">
              <a:lnSpc>
                <a:spcPct val="150000"/>
              </a:lnSpc>
              <a:buNone/>
            </a:pPr>
            <a:endParaRPr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indent="0">
              <a:lnSpc>
                <a:spcPct val="150000"/>
              </a:lnSpc>
              <a:buNone/>
            </a:pPr>
            <a:endParaRPr sz="900" dirty="0"/>
          </a:p>
        </p:txBody>
      </p:sp>
      <p:sp>
        <p:nvSpPr>
          <p:cNvPr id="270" name="Google Shape;270;g124ead35fda_0_25"/>
          <p:cNvSpPr txBox="1">
            <a:spLocks noGrp="1"/>
          </p:cNvSpPr>
          <p:nvPr>
            <p:ph type="body" idx="1"/>
          </p:nvPr>
        </p:nvSpPr>
        <p:spPr>
          <a:xfrm>
            <a:off x="548869" y="831056"/>
            <a:ext cx="8046225" cy="3727800"/>
          </a:xfrm>
          <a:prstGeom prst="rect">
            <a:avLst/>
          </a:prstGeom>
          <a:noFill/>
          <a:ln>
            <a:noFill/>
          </a:ln>
        </p:spPr>
        <p:txBody>
          <a:bodyPr spcFirstLastPara="1" wrap="square" lIns="0" tIns="0" rIns="0" bIns="0" anchor="t" anchorCtr="0">
            <a:noAutofit/>
          </a:bodyPr>
          <a:lstStyle/>
          <a:p>
            <a:pPr marL="371475" indent="-285750">
              <a:lnSpc>
                <a:spcPct val="150000"/>
              </a:lnSpc>
              <a:spcBef>
                <a:spcPts val="0"/>
              </a:spcBef>
              <a:buSzPct val="100000"/>
              <a:buFont typeface="Lato" panose="020F0502020204030203" pitchFamily="34" charset="0"/>
              <a:buChar char="•"/>
            </a:pPr>
            <a:r>
              <a:rPr lang="de-CH" b="1" dirty="0" err="1">
                <a:solidFill>
                  <a:srgbClr val="4A86E8"/>
                </a:solidFill>
              </a:rPr>
              <a:t>SHapley</a:t>
            </a:r>
            <a:r>
              <a:rPr lang="de-CH" b="1" dirty="0">
                <a:solidFill>
                  <a:srgbClr val="4A86E8"/>
                </a:solidFill>
              </a:rPr>
              <a:t> Additive </a:t>
            </a:r>
            <a:r>
              <a:rPr lang="de-CH" b="1" dirty="0" err="1">
                <a:solidFill>
                  <a:srgbClr val="4A86E8"/>
                </a:solidFill>
              </a:rPr>
              <a:t>exPlanations</a:t>
            </a:r>
            <a:r>
              <a:rPr lang="de-CH" dirty="0"/>
              <a:t> (SHAP) </a:t>
            </a:r>
            <a:r>
              <a:rPr lang="de-CH" dirty="0" err="1"/>
              <a:t>combines</a:t>
            </a:r>
            <a:r>
              <a:rPr lang="de-CH" dirty="0"/>
              <a:t> </a:t>
            </a:r>
            <a:r>
              <a:rPr lang="de-CH" dirty="0" err="1"/>
              <a:t>sampling</a:t>
            </a:r>
            <a:r>
              <a:rPr lang="de-CH" dirty="0"/>
              <a:t> </a:t>
            </a:r>
            <a:r>
              <a:rPr lang="en-CH" dirty="0"/>
              <a:t>with</a:t>
            </a:r>
            <a:r>
              <a:rPr lang="de-CH" dirty="0"/>
              <a:t> </a:t>
            </a:r>
            <a:r>
              <a:rPr lang="de-CH" dirty="0" err="1"/>
              <a:t>other</a:t>
            </a:r>
            <a:r>
              <a:rPr lang="de-CH" dirty="0"/>
              <a:t> </a:t>
            </a:r>
            <a:r>
              <a:rPr lang="de-CH" dirty="0" err="1"/>
              <a:t>explainable</a:t>
            </a:r>
            <a:r>
              <a:rPr lang="de-CH" dirty="0"/>
              <a:t> </a:t>
            </a:r>
            <a:r>
              <a:rPr lang="de-CH" dirty="0" err="1"/>
              <a:t>approaches</a:t>
            </a:r>
            <a:r>
              <a:rPr lang="de-CH" dirty="0"/>
              <a:t> (i.e. </a:t>
            </a:r>
            <a:r>
              <a:rPr lang="de-CH" dirty="0" err="1"/>
              <a:t>Local</a:t>
            </a:r>
            <a:r>
              <a:rPr lang="de-CH" dirty="0"/>
              <a:t> Surrogate Models - LIME, </a:t>
            </a:r>
            <a:r>
              <a:rPr lang="de-CH" dirty="0" err="1"/>
              <a:t>DeepLift</a:t>
            </a:r>
            <a:r>
              <a:rPr lang="de-CH" dirty="0"/>
              <a:t>):</a:t>
            </a:r>
            <a:endParaRPr dirty="0"/>
          </a:p>
          <a:p>
            <a:pPr marL="714375" lvl="1" indent="-285750">
              <a:lnSpc>
                <a:spcPct val="150000"/>
              </a:lnSpc>
              <a:spcBef>
                <a:spcPts val="0"/>
              </a:spcBef>
              <a:buSzPct val="100000"/>
              <a:buFont typeface="Symbol" panose="05050102010706020507" pitchFamily="18" charset="2"/>
              <a:buChar char="-"/>
            </a:pPr>
            <a:r>
              <a:rPr lang="de-CH" dirty="0" err="1"/>
              <a:t>Increased</a:t>
            </a:r>
            <a:r>
              <a:rPr lang="de-CH" dirty="0"/>
              <a:t> </a:t>
            </a:r>
            <a:r>
              <a:rPr lang="de-CH" b="1" dirty="0" err="1">
                <a:solidFill>
                  <a:srgbClr val="4A86E8"/>
                </a:solidFill>
              </a:rPr>
              <a:t>computational</a:t>
            </a:r>
            <a:r>
              <a:rPr lang="de-CH" b="1" dirty="0">
                <a:solidFill>
                  <a:srgbClr val="4A86E8"/>
                </a:solidFill>
              </a:rPr>
              <a:t> </a:t>
            </a:r>
            <a:r>
              <a:rPr lang="de-CH" b="1" dirty="0" err="1">
                <a:solidFill>
                  <a:srgbClr val="4A86E8"/>
                </a:solidFill>
              </a:rPr>
              <a:t>efficiency</a:t>
            </a:r>
            <a:r>
              <a:rPr lang="de-CH" b="1" dirty="0">
                <a:solidFill>
                  <a:srgbClr val="4A86E8"/>
                </a:solidFill>
              </a:rPr>
              <a:t>.</a:t>
            </a:r>
            <a:r>
              <a:rPr lang="de-CH" dirty="0"/>
              <a:t> </a:t>
            </a:r>
            <a:endParaRPr dirty="0"/>
          </a:p>
          <a:p>
            <a:pPr marL="714375" lvl="1" indent="-285750">
              <a:lnSpc>
                <a:spcPct val="150000"/>
              </a:lnSpc>
              <a:spcBef>
                <a:spcPts val="0"/>
              </a:spcBef>
              <a:buSzPct val="100000"/>
              <a:buFont typeface="Symbol" panose="05050102010706020507" pitchFamily="18" charset="2"/>
              <a:buChar char="-"/>
            </a:pPr>
            <a:r>
              <a:rPr lang="de-CH" b="1" dirty="0" err="1">
                <a:solidFill>
                  <a:srgbClr val="4A86E8"/>
                </a:solidFill>
              </a:rPr>
              <a:t>Improved</a:t>
            </a:r>
            <a:r>
              <a:rPr lang="de-CH" b="1" dirty="0">
                <a:solidFill>
                  <a:srgbClr val="4A86E8"/>
                </a:solidFill>
              </a:rPr>
              <a:t> </a:t>
            </a:r>
            <a:r>
              <a:rPr lang="de-CH" b="1" dirty="0" err="1">
                <a:solidFill>
                  <a:srgbClr val="4A86E8"/>
                </a:solidFill>
              </a:rPr>
              <a:t>approximation</a:t>
            </a:r>
            <a:r>
              <a:rPr lang="de-CH" dirty="0"/>
              <a:t> </a:t>
            </a:r>
            <a:r>
              <a:rPr lang="de-CH" dirty="0" err="1"/>
              <a:t>of</a:t>
            </a:r>
            <a:r>
              <a:rPr lang="de-CH" dirty="0"/>
              <a:t> </a:t>
            </a:r>
            <a:r>
              <a:rPr lang="de-CH" dirty="0" err="1"/>
              <a:t>true</a:t>
            </a:r>
            <a:r>
              <a:rPr lang="de-CH" dirty="0"/>
              <a:t> Shapley Values.</a:t>
            </a:r>
            <a:endParaRPr dirty="0"/>
          </a:p>
          <a:p>
            <a:pPr marL="371475" indent="-285750">
              <a:lnSpc>
                <a:spcPct val="150000"/>
              </a:lnSpc>
              <a:spcBef>
                <a:spcPts val="0"/>
              </a:spcBef>
              <a:buSzPct val="100000"/>
              <a:buFont typeface="Lato" panose="020F0502020204030203" pitchFamily="34" charset="0"/>
              <a:buChar char="•"/>
            </a:pPr>
            <a:r>
              <a:rPr lang="de-CH" dirty="0" err="1"/>
              <a:t>Various</a:t>
            </a:r>
            <a:r>
              <a:rPr lang="de-CH" dirty="0"/>
              <a:t> </a:t>
            </a:r>
            <a:r>
              <a:rPr lang="de-CH" dirty="0" err="1"/>
              <a:t>approximation</a:t>
            </a:r>
            <a:r>
              <a:rPr lang="de-CH" dirty="0"/>
              <a:t> </a:t>
            </a:r>
            <a:r>
              <a:rPr lang="de-CH" dirty="0" err="1"/>
              <a:t>methods</a:t>
            </a:r>
            <a:r>
              <a:rPr lang="de-CH" dirty="0"/>
              <a:t> :</a:t>
            </a:r>
            <a:endParaRPr dirty="0"/>
          </a:p>
          <a:p>
            <a:pPr marL="714375" lvl="1" indent="-285750">
              <a:lnSpc>
                <a:spcPct val="150000"/>
              </a:lnSpc>
              <a:spcBef>
                <a:spcPts val="0"/>
              </a:spcBef>
              <a:buSzPct val="100000"/>
              <a:buFont typeface="Symbol" panose="05050102010706020507" pitchFamily="18" charset="2"/>
              <a:buChar char="-"/>
            </a:pPr>
            <a:r>
              <a:rPr lang="de-CH" dirty="0"/>
              <a:t>Kernel SHAP: model-</a:t>
            </a:r>
            <a:r>
              <a:rPr lang="de-CH" dirty="0" err="1"/>
              <a:t>agnostic</a:t>
            </a:r>
            <a:endParaRPr dirty="0"/>
          </a:p>
          <a:p>
            <a:pPr marL="714375" lvl="1" indent="-285750">
              <a:lnSpc>
                <a:spcPct val="150000"/>
              </a:lnSpc>
              <a:spcBef>
                <a:spcPts val="0"/>
              </a:spcBef>
              <a:buSzPct val="100000"/>
              <a:buFont typeface="Symbol" panose="05050102010706020507" pitchFamily="18" charset="2"/>
              <a:buChar char="-"/>
            </a:pPr>
            <a:r>
              <a:rPr lang="de-CH" dirty="0"/>
              <a:t>Linear SHAP:  </a:t>
            </a:r>
            <a:r>
              <a:rPr lang="de-CH" dirty="0" err="1"/>
              <a:t>independ</a:t>
            </a:r>
            <a:r>
              <a:rPr lang="en-CH" dirty="0"/>
              <a:t>e</a:t>
            </a:r>
            <a:r>
              <a:rPr lang="de-CH" dirty="0" err="1"/>
              <a:t>nce</a:t>
            </a:r>
            <a:r>
              <a:rPr lang="de-CH" dirty="0"/>
              <a:t> </a:t>
            </a:r>
            <a:r>
              <a:rPr lang="de-CH" dirty="0" err="1"/>
              <a:t>assumption</a:t>
            </a:r>
            <a:endParaRPr dirty="0"/>
          </a:p>
          <a:p>
            <a:pPr marL="714375" lvl="1" indent="-285750">
              <a:lnSpc>
                <a:spcPct val="150000"/>
              </a:lnSpc>
              <a:spcBef>
                <a:spcPts val="0"/>
              </a:spcBef>
              <a:buSzPct val="100000"/>
              <a:buFont typeface="Symbol" panose="05050102010706020507" pitchFamily="18" charset="2"/>
              <a:buChar char="-"/>
            </a:pPr>
            <a:r>
              <a:rPr lang="de-CH" dirty="0"/>
              <a:t>Deep SHAP:  </a:t>
            </a:r>
            <a:r>
              <a:rPr lang="de-CH" dirty="0" err="1"/>
              <a:t>deep</a:t>
            </a:r>
            <a:r>
              <a:rPr lang="de-CH" dirty="0"/>
              <a:t> </a:t>
            </a:r>
            <a:r>
              <a:rPr lang="de-CH" dirty="0" err="1"/>
              <a:t>networks</a:t>
            </a:r>
            <a:endParaRPr dirty="0"/>
          </a:p>
          <a:p>
            <a:pPr indent="0">
              <a:lnSpc>
                <a:spcPct val="150000"/>
              </a:lnSpc>
              <a:buNone/>
            </a:pPr>
            <a:endParaRPr dirty="0"/>
          </a:p>
          <a:p>
            <a:pPr marL="0" indent="0">
              <a:lnSpc>
                <a:spcPct val="150000"/>
              </a:lnSpc>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24ead35fda_0_0"/>
          <p:cNvSpPr txBox="1">
            <a:spLocks noGrp="1"/>
          </p:cNvSpPr>
          <p:nvPr>
            <p:ph type="title"/>
          </p:nvPr>
        </p:nvSpPr>
        <p:spPr>
          <a:xfrm>
            <a:off x="548878" y="195263"/>
            <a:ext cx="8046225" cy="675000"/>
          </a:xfrm>
          <a:prstGeom prst="rect">
            <a:avLst/>
          </a:prstGeom>
          <a:noFill/>
          <a:ln>
            <a:noFill/>
          </a:ln>
        </p:spPr>
        <p:txBody>
          <a:bodyPr spcFirstLastPara="1" wrap="square" lIns="0" tIns="0" rIns="0" bIns="0" anchor="t" anchorCtr="0">
            <a:noAutofit/>
          </a:bodyPr>
          <a:lstStyle/>
          <a:p>
            <a:r>
              <a:rPr lang="de-CH"/>
              <a:t>SHAP Python library </a:t>
            </a:r>
            <a:r>
              <a:rPr lang="de-CH" sz="1350" u="sng">
                <a:solidFill>
                  <a:schemeClr val="hlink"/>
                </a:solidFill>
                <a:hlinkClick r:id="rId3"/>
              </a:rPr>
              <a:t>https://shap.readthedocs.io/en/</a:t>
            </a:r>
            <a:r>
              <a:rPr lang="de-CH"/>
              <a:t> </a:t>
            </a:r>
            <a:endParaRPr/>
          </a:p>
        </p:txBody>
      </p:sp>
      <p:sp>
        <p:nvSpPr>
          <p:cNvPr id="287" name="Google Shape;287;g124ead35fda_0_0"/>
          <p:cNvSpPr txBox="1">
            <a:spLocks noGrp="1"/>
          </p:cNvSpPr>
          <p:nvPr>
            <p:ph type="sldNum" idx="12"/>
          </p:nvPr>
        </p:nvSpPr>
        <p:spPr>
          <a:xfrm>
            <a:off x="8353189" y="4891833"/>
            <a:ext cx="241875" cy="162000"/>
          </a:xfrm>
          <a:prstGeom prst="rect">
            <a:avLst/>
          </a:prstGeom>
          <a:noFill/>
          <a:ln>
            <a:noFill/>
          </a:ln>
        </p:spPr>
        <p:txBody>
          <a:bodyPr spcFirstLastPara="1" wrap="square" lIns="0" tIns="0" rIns="0" bIns="0" anchor="ctr" anchorCtr="0">
            <a:noAutofit/>
          </a:bodyPr>
          <a:lstStyle/>
          <a:p>
            <a:fld id="{00000000-1234-1234-1234-123412341234}" type="slidenum">
              <a:rPr lang="de-CH"/>
              <a:pPr/>
              <a:t>17</a:t>
            </a:fld>
            <a:endParaRPr/>
          </a:p>
        </p:txBody>
      </p:sp>
      <p:sp>
        <p:nvSpPr>
          <p:cNvPr id="288" name="Google Shape;288;g124ead35fda_0_0"/>
          <p:cNvSpPr txBox="1">
            <a:spLocks noGrp="1"/>
          </p:cNvSpPr>
          <p:nvPr>
            <p:ph type="body" idx="1"/>
          </p:nvPr>
        </p:nvSpPr>
        <p:spPr>
          <a:xfrm>
            <a:off x="548869" y="1059656"/>
            <a:ext cx="8492400" cy="3510000"/>
          </a:xfrm>
          <a:prstGeom prst="rect">
            <a:avLst/>
          </a:prstGeom>
          <a:noFill/>
          <a:ln>
            <a:noFill/>
          </a:ln>
        </p:spPr>
        <p:txBody>
          <a:bodyPr spcFirstLastPara="1" wrap="square" lIns="0" tIns="0" rIns="0" bIns="0" anchor="t" anchorCtr="0">
            <a:noAutofit/>
          </a:bodyPr>
          <a:lstStyle/>
          <a:p>
            <a:pPr>
              <a:lnSpc>
                <a:spcPct val="150000"/>
              </a:lnSpc>
              <a:buSzPct val="100000"/>
              <a:buChar char="●"/>
            </a:pPr>
            <a:r>
              <a:rPr lang="de-CH" dirty="0" err="1"/>
              <a:t>Provides</a:t>
            </a:r>
            <a:r>
              <a:rPr lang="de-CH" dirty="0"/>
              <a:t> </a:t>
            </a:r>
            <a:r>
              <a:rPr lang="de-CH" b="1" dirty="0" err="1">
                <a:solidFill>
                  <a:srgbClr val="4A86E8"/>
                </a:solidFill>
              </a:rPr>
              <a:t>automatic</a:t>
            </a:r>
            <a:r>
              <a:rPr lang="de-CH" b="1" dirty="0">
                <a:solidFill>
                  <a:srgbClr val="4A86E8"/>
                </a:solidFill>
              </a:rPr>
              <a:t> </a:t>
            </a:r>
            <a:r>
              <a:rPr lang="de-CH" b="1" dirty="0" err="1">
                <a:solidFill>
                  <a:srgbClr val="4A86E8"/>
                </a:solidFill>
              </a:rPr>
              <a:t>estimates</a:t>
            </a:r>
            <a:r>
              <a:rPr lang="de-CH" dirty="0"/>
              <a:t> </a:t>
            </a:r>
            <a:r>
              <a:rPr lang="de-CH" dirty="0" err="1"/>
              <a:t>of</a:t>
            </a:r>
            <a:r>
              <a:rPr lang="de-CH" dirty="0"/>
              <a:t> Shapley </a:t>
            </a:r>
            <a:r>
              <a:rPr lang="de-CH" dirty="0" err="1"/>
              <a:t>values</a:t>
            </a:r>
            <a:r>
              <a:rPr lang="de-CH" dirty="0"/>
              <a:t> </a:t>
            </a:r>
            <a:r>
              <a:rPr lang="de-CH" dirty="0" err="1"/>
              <a:t>for</a:t>
            </a:r>
            <a:r>
              <a:rPr lang="de-CH" dirty="0"/>
              <a:t> </a:t>
            </a:r>
            <a:r>
              <a:rPr lang="de-CH" dirty="0" err="1"/>
              <a:t>wide</a:t>
            </a:r>
            <a:r>
              <a:rPr lang="de-CH" dirty="0"/>
              <a:t> </a:t>
            </a:r>
            <a:r>
              <a:rPr lang="de-CH" dirty="0" err="1"/>
              <a:t>range</a:t>
            </a:r>
            <a:r>
              <a:rPr lang="de-CH" dirty="0"/>
              <a:t> </a:t>
            </a:r>
            <a:r>
              <a:rPr lang="de-CH" dirty="0" err="1"/>
              <a:t>of</a:t>
            </a:r>
            <a:r>
              <a:rPr lang="de-CH" dirty="0"/>
              <a:t> ML/DL </a:t>
            </a:r>
            <a:r>
              <a:rPr lang="de-CH" dirty="0" err="1"/>
              <a:t>models</a:t>
            </a:r>
            <a:r>
              <a:rPr lang="de-CH" dirty="0"/>
              <a:t> </a:t>
            </a:r>
            <a:r>
              <a:rPr lang="de-CH" dirty="0" err="1"/>
              <a:t>types</a:t>
            </a:r>
            <a:r>
              <a:rPr lang="de-CH" dirty="0"/>
              <a:t>. </a:t>
            </a:r>
            <a:r>
              <a:rPr lang="de-CH" sz="900" dirty="0"/>
              <a:t>(1)</a:t>
            </a:r>
            <a:endParaRPr sz="900" dirty="0"/>
          </a:p>
          <a:p>
            <a:pPr>
              <a:lnSpc>
                <a:spcPct val="150000"/>
              </a:lnSpc>
              <a:spcBef>
                <a:spcPts val="0"/>
              </a:spcBef>
              <a:buSzPct val="100000"/>
              <a:buChar char="●"/>
            </a:pPr>
            <a:r>
              <a:rPr lang="de-CH" dirty="0" err="1"/>
              <a:t>Provides</a:t>
            </a:r>
            <a:r>
              <a:rPr lang="de-CH" dirty="0"/>
              <a:t> </a:t>
            </a:r>
            <a:r>
              <a:rPr lang="de-CH" b="1" dirty="0" err="1">
                <a:solidFill>
                  <a:srgbClr val="4A86E8"/>
                </a:solidFill>
              </a:rPr>
              <a:t>visualisations</a:t>
            </a:r>
            <a:r>
              <a:rPr lang="de-CH" dirty="0"/>
              <a:t> </a:t>
            </a:r>
            <a:r>
              <a:rPr lang="de-CH" dirty="0" err="1"/>
              <a:t>of</a:t>
            </a:r>
            <a:r>
              <a:rPr lang="de-CH" dirty="0"/>
              <a:t> Shapley </a:t>
            </a:r>
            <a:r>
              <a:rPr lang="de-CH" dirty="0" err="1"/>
              <a:t>values</a:t>
            </a:r>
            <a:r>
              <a:rPr lang="de-CH" dirty="0"/>
              <a:t> </a:t>
            </a:r>
            <a:r>
              <a:rPr lang="de-CH" dirty="0" err="1"/>
              <a:t>for</a:t>
            </a:r>
            <a:r>
              <a:rPr lang="de-CH" dirty="0"/>
              <a:t> </a:t>
            </a:r>
            <a:r>
              <a:rPr lang="de-CH" dirty="0" err="1"/>
              <a:t>explainability</a:t>
            </a:r>
            <a:r>
              <a:rPr lang="de-CH" dirty="0"/>
              <a:t> </a:t>
            </a:r>
            <a:r>
              <a:rPr lang="de-CH" dirty="0" err="1"/>
              <a:t>purposes</a:t>
            </a:r>
            <a:r>
              <a:rPr lang="de-CH" dirty="0"/>
              <a:t>. </a:t>
            </a:r>
            <a:r>
              <a:rPr lang="de-CH" sz="900" dirty="0"/>
              <a:t>(2 )</a:t>
            </a: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indent="-228600">
              <a:lnSpc>
                <a:spcPct val="150000"/>
              </a:lnSpc>
              <a:buSzPts val="1200"/>
              <a:buAutoNum type="arabicParenBoth"/>
            </a:pPr>
            <a:r>
              <a:rPr lang="de-CH" sz="900" u="sng" dirty="0">
                <a:solidFill>
                  <a:schemeClr val="hlink"/>
                </a:solidFill>
                <a:hlinkClick r:id="rId4"/>
              </a:rPr>
              <a:t>https://shap.readthedocs.io/en/latest/api.html#explainers</a:t>
            </a:r>
            <a:endParaRPr sz="900" dirty="0"/>
          </a:p>
          <a:p>
            <a:pPr indent="-228600">
              <a:lnSpc>
                <a:spcPct val="150000"/>
              </a:lnSpc>
              <a:spcBef>
                <a:spcPts val="0"/>
              </a:spcBef>
              <a:buSzPts val="1200"/>
              <a:buAutoNum type="arabicParenBoth"/>
            </a:pPr>
            <a:r>
              <a:rPr lang="de-CH" sz="900" u="sng" dirty="0">
                <a:solidFill>
                  <a:schemeClr val="hlink"/>
                </a:solidFill>
                <a:hlinkClick r:id="rId5"/>
              </a:rPr>
              <a:t>https://shap.readthedocs.io/en/latest/api.html#plots</a:t>
            </a:r>
            <a:endParaRPr sz="900" dirty="0"/>
          </a:p>
        </p:txBody>
      </p:sp>
      <p:pic>
        <p:nvPicPr>
          <p:cNvPr id="289" name="Google Shape;289;g124ead35fda_0_0"/>
          <p:cNvPicPr preferRelativeResize="0"/>
          <p:nvPr/>
        </p:nvPicPr>
        <p:blipFill rotWithShape="1">
          <a:blip r:embed="rId6">
            <a:alphaModFix/>
          </a:blip>
          <a:srcRect/>
          <a:stretch/>
        </p:blipFill>
        <p:spPr>
          <a:xfrm>
            <a:off x="101587" y="1851694"/>
            <a:ext cx="2834981" cy="2156964"/>
          </a:xfrm>
          <a:prstGeom prst="rect">
            <a:avLst/>
          </a:prstGeom>
          <a:noFill/>
          <a:ln>
            <a:noFill/>
          </a:ln>
        </p:spPr>
      </p:pic>
      <p:pic>
        <p:nvPicPr>
          <p:cNvPr id="290" name="Google Shape;290;g124ead35fda_0_0"/>
          <p:cNvPicPr preferRelativeResize="0"/>
          <p:nvPr/>
        </p:nvPicPr>
        <p:blipFill rotWithShape="1">
          <a:blip r:embed="rId7">
            <a:alphaModFix/>
          </a:blip>
          <a:srcRect/>
          <a:stretch/>
        </p:blipFill>
        <p:spPr>
          <a:xfrm>
            <a:off x="6206291" y="1742944"/>
            <a:ext cx="2834982" cy="2222888"/>
          </a:xfrm>
          <a:prstGeom prst="rect">
            <a:avLst/>
          </a:prstGeom>
          <a:noFill/>
          <a:ln>
            <a:noFill/>
          </a:ln>
        </p:spPr>
      </p:pic>
      <p:pic>
        <p:nvPicPr>
          <p:cNvPr id="291" name="Google Shape;291;g124ead35fda_0_0"/>
          <p:cNvPicPr preferRelativeResize="0"/>
          <p:nvPr/>
        </p:nvPicPr>
        <p:blipFill rotWithShape="1">
          <a:blip r:embed="rId8">
            <a:alphaModFix/>
          </a:blip>
          <a:srcRect/>
          <a:stretch/>
        </p:blipFill>
        <p:spPr>
          <a:xfrm>
            <a:off x="2655377" y="1795435"/>
            <a:ext cx="3550913" cy="211790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124ead35fda_0_14"/>
          <p:cNvSpPr txBox="1">
            <a:spLocks noGrp="1"/>
          </p:cNvSpPr>
          <p:nvPr>
            <p:ph type="title"/>
          </p:nvPr>
        </p:nvSpPr>
        <p:spPr>
          <a:xfrm>
            <a:off x="548878" y="195263"/>
            <a:ext cx="8046225" cy="675000"/>
          </a:xfrm>
          <a:prstGeom prst="rect">
            <a:avLst/>
          </a:prstGeom>
          <a:noFill/>
          <a:ln>
            <a:noFill/>
          </a:ln>
        </p:spPr>
        <p:txBody>
          <a:bodyPr spcFirstLastPara="1" wrap="square" lIns="0" tIns="0" rIns="0" bIns="0" anchor="t" anchorCtr="0">
            <a:noAutofit/>
          </a:bodyPr>
          <a:lstStyle/>
          <a:p>
            <a:r>
              <a:rPr lang="de-CH"/>
              <a:t>SHAP Python library </a:t>
            </a:r>
            <a:r>
              <a:rPr lang="de-CH" sz="1350" u="sng">
                <a:solidFill>
                  <a:schemeClr val="hlink"/>
                </a:solidFill>
                <a:hlinkClick r:id="rId3"/>
              </a:rPr>
              <a:t>https://shap.readthedocs.io/en/</a:t>
            </a:r>
            <a:r>
              <a:rPr lang="de-CH"/>
              <a:t> </a:t>
            </a:r>
            <a:endParaRPr/>
          </a:p>
        </p:txBody>
      </p:sp>
      <p:sp>
        <p:nvSpPr>
          <p:cNvPr id="298" name="Google Shape;298;g124ead35fda_0_14"/>
          <p:cNvSpPr txBox="1">
            <a:spLocks noGrp="1"/>
          </p:cNvSpPr>
          <p:nvPr>
            <p:ph type="sldNum" idx="12"/>
          </p:nvPr>
        </p:nvSpPr>
        <p:spPr>
          <a:xfrm>
            <a:off x="8353189" y="4891833"/>
            <a:ext cx="241875" cy="162000"/>
          </a:xfrm>
          <a:prstGeom prst="rect">
            <a:avLst/>
          </a:prstGeom>
          <a:noFill/>
          <a:ln>
            <a:noFill/>
          </a:ln>
        </p:spPr>
        <p:txBody>
          <a:bodyPr spcFirstLastPara="1" wrap="square" lIns="0" tIns="0" rIns="0" bIns="0" anchor="ctr" anchorCtr="0">
            <a:noAutofit/>
          </a:bodyPr>
          <a:lstStyle/>
          <a:p>
            <a:fld id="{00000000-1234-1234-1234-123412341234}" type="slidenum">
              <a:rPr lang="de-CH"/>
              <a:pPr/>
              <a:t>18</a:t>
            </a:fld>
            <a:endParaRPr/>
          </a:p>
        </p:txBody>
      </p:sp>
      <p:sp>
        <p:nvSpPr>
          <p:cNvPr id="299" name="Google Shape;299;g124ead35fda_0_14"/>
          <p:cNvSpPr txBox="1">
            <a:spLocks noGrp="1"/>
          </p:cNvSpPr>
          <p:nvPr>
            <p:ph type="body" idx="1"/>
          </p:nvPr>
        </p:nvSpPr>
        <p:spPr>
          <a:xfrm>
            <a:off x="548869" y="1059656"/>
            <a:ext cx="8492400" cy="3510000"/>
          </a:xfrm>
          <a:prstGeom prst="rect">
            <a:avLst/>
          </a:prstGeom>
          <a:noFill/>
          <a:ln>
            <a:noFill/>
          </a:ln>
        </p:spPr>
        <p:txBody>
          <a:bodyPr spcFirstLastPara="1" wrap="square" lIns="0" tIns="0" rIns="0" bIns="0" anchor="t" anchorCtr="0">
            <a:noAutofit/>
          </a:bodyPr>
          <a:lstStyle/>
          <a:p>
            <a:pPr>
              <a:lnSpc>
                <a:spcPct val="150000"/>
              </a:lnSpc>
              <a:buSzPct val="100000"/>
              <a:buChar char="●"/>
            </a:pPr>
            <a:r>
              <a:rPr lang="de-CH" dirty="0" err="1"/>
              <a:t>Provides</a:t>
            </a:r>
            <a:r>
              <a:rPr lang="de-CH" dirty="0"/>
              <a:t> </a:t>
            </a:r>
            <a:r>
              <a:rPr lang="de-CH" b="1" dirty="0" err="1">
                <a:solidFill>
                  <a:srgbClr val="4A86E8"/>
                </a:solidFill>
              </a:rPr>
              <a:t>automatic</a:t>
            </a:r>
            <a:r>
              <a:rPr lang="de-CH" b="1" dirty="0">
                <a:solidFill>
                  <a:srgbClr val="4A86E8"/>
                </a:solidFill>
              </a:rPr>
              <a:t> </a:t>
            </a:r>
            <a:r>
              <a:rPr lang="de-CH" b="1" dirty="0" err="1">
                <a:solidFill>
                  <a:srgbClr val="4A86E8"/>
                </a:solidFill>
              </a:rPr>
              <a:t>estimates</a:t>
            </a:r>
            <a:r>
              <a:rPr lang="de-CH" dirty="0"/>
              <a:t> </a:t>
            </a:r>
            <a:r>
              <a:rPr lang="de-CH" dirty="0" err="1"/>
              <a:t>of</a:t>
            </a:r>
            <a:r>
              <a:rPr lang="de-CH" dirty="0"/>
              <a:t> Shapley </a:t>
            </a:r>
            <a:r>
              <a:rPr lang="de-CH" dirty="0" err="1"/>
              <a:t>values</a:t>
            </a:r>
            <a:r>
              <a:rPr lang="de-CH" dirty="0"/>
              <a:t> </a:t>
            </a:r>
            <a:r>
              <a:rPr lang="de-CH" dirty="0" err="1"/>
              <a:t>for</a:t>
            </a:r>
            <a:r>
              <a:rPr lang="de-CH" dirty="0"/>
              <a:t> </a:t>
            </a:r>
            <a:r>
              <a:rPr lang="de-CH" dirty="0" err="1"/>
              <a:t>wide</a:t>
            </a:r>
            <a:r>
              <a:rPr lang="de-CH" dirty="0"/>
              <a:t> </a:t>
            </a:r>
            <a:r>
              <a:rPr lang="de-CH" dirty="0" err="1"/>
              <a:t>range</a:t>
            </a:r>
            <a:r>
              <a:rPr lang="de-CH" dirty="0"/>
              <a:t> </a:t>
            </a:r>
            <a:r>
              <a:rPr lang="de-CH" dirty="0" err="1"/>
              <a:t>of</a:t>
            </a:r>
            <a:r>
              <a:rPr lang="de-CH" dirty="0"/>
              <a:t> ML/DL </a:t>
            </a:r>
            <a:r>
              <a:rPr lang="de-CH" dirty="0" err="1"/>
              <a:t>models</a:t>
            </a:r>
            <a:r>
              <a:rPr lang="de-CH" dirty="0"/>
              <a:t> </a:t>
            </a:r>
            <a:r>
              <a:rPr lang="de-CH" dirty="0" err="1"/>
              <a:t>types</a:t>
            </a:r>
            <a:r>
              <a:rPr lang="de-CH" dirty="0"/>
              <a:t>. </a:t>
            </a:r>
            <a:r>
              <a:rPr lang="de-CH" sz="900" dirty="0"/>
              <a:t>(1)</a:t>
            </a:r>
            <a:endParaRPr sz="900" dirty="0"/>
          </a:p>
          <a:p>
            <a:pPr>
              <a:lnSpc>
                <a:spcPct val="150000"/>
              </a:lnSpc>
              <a:spcBef>
                <a:spcPts val="0"/>
              </a:spcBef>
              <a:buSzPct val="100000"/>
              <a:buChar char="●"/>
            </a:pPr>
            <a:r>
              <a:rPr lang="de-CH" dirty="0" err="1"/>
              <a:t>Provides</a:t>
            </a:r>
            <a:r>
              <a:rPr lang="de-CH" dirty="0"/>
              <a:t> </a:t>
            </a:r>
            <a:r>
              <a:rPr lang="de-CH" b="1" dirty="0" err="1">
                <a:solidFill>
                  <a:srgbClr val="4A86E8"/>
                </a:solidFill>
              </a:rPr>
              <a:t>visualisations</a:t>
            </a:r>
            <a:r>
              <a:rPr lang="de-CH" dirty="0"/>
              <a:t> </a:t>
            </a:r>
            <a:r>
              <a:rPr lang="de-CH" dirty="0" err="1"/>
              <a:t>of</a:t>
            </a:r>
            <a:r>
              <a:rPr lang="de-CH" dirty="0"/>
              <a:t> Shapley </a:t>
            </a:r>
            <a:r>
              <a:rPr lang="de-CH" dirty="0" err="1"/>
              <a:t>values</a:t>
            </a:r>
            <a:r>
              <a:rPr lang="de-CH" dirty="0"/>
              <a:t> </a:t>
            </a:r>
            <a:r>
              <a:rPr lang="de-CH" dirty="0" err="1"/>
              <a:t>for</a:t>
            </a:r>
            <a:r>
              <a:rPr lang="de-CH" dirty="0"/>
              <a:t> </a:t>
            </a:r>
            <a:r>
              <a:rPr lang="de-CH" dirty="0" err="1"/>
              <a:t>explainability</a:t>
            </a:r>
            <a:r>
              <a:rPr lang="de-CH" dirty="0"/>
              <a:t> </a:t>
            </a:r>
            <a:r>
              <a:rPr lang="de-CH" dirty="0" err="1"/>
              <a:t>purposes</a:t>
            </a:r>
            <a:r>
              <a:rPr lang="de-CH" dirty="0"/>
              <a:t>. </a:t>
            </a:r>
            <a:r>
              <a:rPr lang="de-CH" sz="900" dirty="0"/>
              <a:t>(2 )</a:t>
            </a: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marL="0" indent="0">
              <a:lnSpc>
                <a:spcPct val="150000"/>
              </a:lnSpc>
              <a:buNone/>
            </a:pPr>
            <a:endParaRPr sz="900" dirty="0"/>
          </a:p>
          <a:p>
            <a:pPr indent="-228600">
              <a:lnSpc>
                <a:spcPct val="150000"/>
              </a:lnSpc>
              <a:buSzPts val="1200"/>
              <a:buAutoNum type="arabicParenBoth"/>
            </a:pPr>
            <a:r>
              <a:rPr lang="de-CH" sz="900" u="sng" dirty="0">
                <a:solidFill>
                  <a:schemeClr val="hlink"/>
                </a:solidFill>
                <a:hlinkClick r:id="rId4"/>
              </a:rPr>
              <a:t>https://shap.readthedocs.io/en/latest/api.html#explainers</a:t>
            </a:r>
            <a:endParaRPr sz="900" dirty="0"/>
          </a:p>
          <a:p>
            <a:pPr indent="-228600">
              <a:lnSpc>
                <a:spcPct val="150000"/>
              </a:lnSpc>
              <a:spcBef>
                <a:spcPts val="0"/>
              </a:spcBef>
              <a:buSzPts val="1200"/>
              <a:buAutoNum type="arabicParenBoth"/>
            </a:pPr>
            <a:r>
              <a:rPr lang="de-CH" sz="900" u="sng" dirty="0">
                <a:solidFill>
                  <a:schemeClr val="hlink"/>
                </a:solidFill>
                <a:hlinkClick r:id="rId5"/>
              </a:rPr>
              <a:t>https://shap.readthedocs.io/en/latest/api.html#plots</a:t>
            </a:r>
            <a:endParaRPr sz="900" dirty="0"/>
          </a:p>
        </p:txBody>
      </p:sp>
      <p:pic>
        <p:nvPicPr>
          <p:cNvPr id="300" name="Google Shape;300;g124ead35fda_0_14"/>
          <p:cNvPicPr preferRelativeResize="0"/>
          <p:nvPr/>
        </p:nvPicPr>
        <p:blipFill rotWithShape="1">
          <a:blip r:embed="rId6">
            <a:alphaModFix/>
          </a:blip>
          <a:srcRect/>
          <a:stretch/>
        </p:blipFill>
        <p:spPr>
          <a:xfrm>
            <a:off x="116419" y="1850306"/>
            <a:ext cx="3371906" cy="2030513"/>
          </a:xfrm>
          <a:prstGeom prst="rect">
            <a:avLst/>
          </a:prstGeom>
          <a:noFill/>
          <a:ln>
            <a:noFill/>
          </a:ln>
        </p:spPr>
      </p:pic>
      <p:pic>
        <p:nvPicPr>
          <p:cNvPr id="301" name="Google Shape;301;g124ead35fda_0_14"/>
          <p:cNvPicPr preferRelativeResize="0"/>
          <p:nvPr/>
        </p:nvPicPr>
        <p:blipFill rotWithShape="1">
          <a:blip r:embed="rId7">
            <a:alphaModFix/>
          </a:blip>
          <a:srcRect/>
          <a:stretch/>
        </p:blipFill>
        <p:spPr>
          <a:xfrm>
            <a:off x="3707560" y="1748494"/>
            <a:ext cx="2025562" cy="2373599"/>
          </a:xfrm>
          <a:prstGeom prst="rect">
            <a:avLst/>
          </a:prstGeom>
          <a:noFill/>
          <a:ln>
            <a:noFill/>
          </a:ln>
        </p:spPr>
      </p:pic>
      <p:pic>
        <p:nvPicPr>
          <p:cNvPr id="302" name="Google Shape;302;g124ead35fda_0_14"/>
          <p:cNvPicPr preferRelativeResize="0"/>
          <p:nvPr/>
        </p:nvPicPr>
        <p:blipFill rotWithShape="1">
          <a:blip r:embed="rId8">
            <a:alphaModFix/>
          </a:blip>
          <a:srcRect/>
          <a:stretch/>
        </p:blipFill>
        <p:spPr>
          <a:xfrm>
            <a:off x="5688825" y="2122162"/>
            <a:ext cx="3371906" cy="11436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Tasks for Part 1 (detailed description of deliverables in handout)</a:t>
            </a:r>
            <a:endParaRPr lang="de-CH"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p:txBody>
              <a:bodyPr/>
              <a:lstStyle/>
              <a:p>
                <a:r>
                  <a:rPr lang="en-CH" dirty="0">
                    <a:solidFill>
                      <a:schemeClr val="tx1"/>
                    </a:solidFill>
                  </a:rPr>
                  <a:t>Task 1</a:t>
                </a:r>
                <a:r>
                  <a:rPr lang="en-CH" dirty="0"/>
                  <a:t>: </a:t>
                </a:r>
                <a:r>
                  <a:rPr lang="en-CH" dirty="0">
                    <a:solidFill>
                      <a:schemeClr val="tx1"/>
                    </a:solidFill>
                  </a:rPr>
                  <a:t>Exploratory Data Analysis</a:t>
                </a:r>
              </a:p>
              <a:p>
                <a:r>
                  <a:rPr lang="en-CH" dirty="0">
                    <a:solidFill>
                      <a:schemeClr val="tx1"/>
                    </a:solidFill>
                  </a:rPr>
                  <a:t>Task 2: Logistic Lasso Regression</a:t>
                </a:r>
              </a:p>
              <a:p>
                <a:r>
                  <a:rPr lang="en-CH" dirty="0">
                    <a:solidFill>
                      <a:schemeClr val="tx1"/>
                    </a:solidFill>
                  </a:rPr>
                  <a:t>Task 3: Decision Trees</a:t>
                </a:r>
              </a:p>
              <a:p>
                <a:r>
                  <a:rPr lang="en-CH" dirty="0">
                    <a:solidFill>
                      <a:schemeClr val="tx1"/>
                    </a:solidFill>
                  </a:rPr>
                  <a:t>Task 4: Multi-layer </a:t>
                </a:r>
                <a:r>
                  <a:rPr lang="en-CH" dirty="0" err="1">
                    <a:solidFill>
                      <a:schemeClr val="tx1"/>
                    </a:solidFill>
                  </a:rPr>
                  <a:t>Perceptrons</a:t>
                </a:r>
                <a:r>
                  <a:rPr lang="en-CH" dirty="0">
                    <a:solidFill>
                      <a:schemeClr val="tx1"/>
                    </a:solidFill>
                  </a:rPr>
                  <a:t> + SHAP</a:t>
                </a:r>
              </a:p>
              <a:p>
                <a:r>
                  <a:rPr lang="en-CH" b="1" dirty="0">
                    <a:solidFill>
                      <a:srgbClr val="4A86E8"/>
                    </a:solidFill>
                  </a:rPr>
                  <a:t>Challenge</a:t>
                </a:r>
                <a:r>
                  <a:rPr lang="en-CH" dirty="0">
                    <a:solidFill>
                      <a:schemeClr val="tx1"/>
                    </a:solidFill>
                  </a:rPr>
                  <a:t>: Neural Additive Models </a:t>
                </a:r>
                <a:r>
                  <a:rPr lang="en-CH" sz="900" dirty="0">
                    <a:solidFill>
                      <a:schemeClr val="tx1"/>
                    </a:solidFill>
                  </a:rPr>
                  <a:t>(1)</a:t>
                </a:r>
                <a:endParaRPr lang="en-CH" dirty="0">
                  <a:solidFill>
                    <a:schemeClr val="tx1"/>
                  </a:solidFill>
                </a:endParaRPr>
              </a:p>
              <a:p>
                <a:pPr lvl="1"/>
                <a:r>
                  <a:rPr lang="en-CH" dirty="0">
                    <a:solidFill>
                      <a:schemeClr val="tx1"/>
                    </a:solidFill>
                  </a:rPr>
                  <a:t>Instance of Generalized Additive Models</a:t>
                </a:r>
                <a:r>
                  <a:rPr lang="en-CH" sz="900" dirty="0">
                    <a:solidFill>
                      <a:schemeClr val="tx1"/>
                    </a:solidFill>
                  </a:rPr>
                  <a:t>(2)</a:t>
                </a:r>
                <a:r>
                  <a:rPr lang="en-CH" dirty="0">
                    <a:solidFill>
                      <a:schemeClr val="tx1"/>
                    </a:solidFill>
                  </a:rPr>
                  <a:t> with NN as functions</a:t>
                </a:r>
              </a:p>
              <a:p>
                <a:pPr lvl="1"/>
                <a:endParaRPr lang="en-CH" dirty="0">
                  <a:solidFill>
                    <a:schemeClr val="tx1"/>
                  </a:solidFill>
                </a:endParaRPr>
              </a:p>
              <a:p>
                <a:pPr lvl="1"/>
                <a:endParaRPr lang="en-CH" dirty="0">
                  <a:solidFill>
                    <a:schemeClr val="tx1"/>
                  </a:solidFill>
                </a:endParaRPr>
              </a:p>
              <a:p>
                <a:pPr lvl="1"/>
                <a:r>
                  <a:rPr lang="en-CH" dirty="0">
                    <a:solidFill>
                      <a:schemeClr val="tx1"/>
                    </a:solidFill>
                  </a:rPr>
                  <a:t>Where we choose </a:t>
                </a:r>
                <a14:m>
                  <m:oMath xmlns:m="http://schemas.openxmlformats.org/officeDocument/2006/math">
                    <m:sSub>
                      <m:sSubPr>
                        <m:ctrlPr>
                          <a:rPr lang="en-CH" b="0" i="1" smtClean="0">
                            <a:solidFill>
                              <a:schemeClr val="tx1"/>
                            </a:solidFill>
                            <a:latin typeface="Cambria Math" panose="02040503050406030204" pitchFamily="18" charset="0"/>
                          </a:rPr>
                        </m:ctrlPr>
                      </m:sSubPr>
                      <m:e>
                        <m:r>
                          <a:rPr lang="en-CH" b="0" i="1" smtClean="0">
                            <a:solidFill>
                              <a:schemeClr val="tx1"/>
                            </a:solidFill>
                            <a:latin typeface="Cambria Math" panose="02040503050406030204" pitchFamily="18" charset="0"/>
                          </a:rPr>
                          <m:t>𝑓</m:t>
                        </m:r>
                      </m:e>
                      <m:sub>
                        <m:r>
                          <a:rPr lang="en-CH" b="0" i="1" smtClean="0">
                            <a:solidFill>
                              <a:schemeClr val="tx1"/>
                            </a:solidFill>
                            <a:latin typeface="Cambria Math" panose="02040503050406030204" pitchFamily="18" charset="0"/>
                          </a:rPr>
                          <m:t>𝑗</m:t>
                        </m:r>
                      </m:sub>
                    </m:sSub>
                    <m:r>
                      <a:rPr lang="en-CH" b="0" i="1" smtClean="0">
                        <a:solidFill>
                          <a:schemeClr val="tx1"/>
                        </a:solidFill>
                        <a:latin typeface="Cambria Math" panose="02040503050406030204" pitchFamily="18" charset="0"/>
                      </a:rPr>
                      <m:t>=</m:t>
                    </m:r>
                    <m:r>
                      <a:rPr lang="en-CH" b="0" i="1" smtClean="0">
                        <a:solidFill>
                          <a:schemeClr val="tx1"/>
                        </a:solidFill>
                        <a:latin typeface="Cambria Math" panose="02040503050406030204" pitchFamily="18" charset="0"/>
                      </a:rPr>
                      <m:t>𝑁</m:t>
                    </m:r>
                    <m:sSub>
                      <m:sSubPr>
                        <m:ctrlPr>
                          <a:rPr lang="en-CH" b="0" i="1" smtClean="0">
                            <a:solidFill>
                              <a:schemeClr val="tx1"/>
                            </a:solidFill>
                            <a:latin typeface="Cambria Math" panose="02040503050406030204" pitchFamily="18" charset="0"/>
                          </a:rPr>
                        </m:ctrlPr>
                      </m:sSubPr>
                      <m:e>
                        <m:r>
                          <a:rPr lang="en-CH" b="0" i="1" smtClean="0">
                            <a:solidFill>
                              <a:schemeClr val="tx1"/>
                            </a:solidFill>
                            <a:latin typeface="Cambria Math" panose="02040503050406030204" pitchFamily="18" charset="0"/>
                          </a:rPr>
                          <m:t>𝑁</m:t>
                        </m:r>
                      </m:e>
                      <m:sub>
                        <m:r>
                          <a:rPr lang="en-CH" b="0" i="1" smtClean="0">
                            <a:solidFill>
                              <a:schemeClr val="tx1"/>
                            </a:solidFill>
                            <a:latin typeface="Cambria Math" panose="02040503050406030204" pitchFamily="18" charset="0"/>
                          </a:rPr>
                          <m:t>𝑗</m:t>
                        </m:r>
                      </m:sub>
                    </m:sSub>
                  </m:oMath>
                </a14:m>
                <a:endParaRPr lang="en-CH" sz="900" dirty="0">
                  <a:solidFill>
                    <a:schemeClr val="tx1"/>
                  </a:solidFill>
                </a:endParaRPr>
              </a:p>
              <a:p>
                <a:pPr lvl="1"/>
                <a:r>
                  <a:rPr lang="en-CH" dirty="0">
                    <a:solidFill>
                      <a:srgbClr val="000000"/>
                    </a:solidFill>
                  </a:rPr>
                  <a:t>Interpretable</a:t>
                </a:r>
                <a:endParaRPr lang="en-CH" sz="900" dirty="0">
                  <a:solidFill>
                    <a:schemeClr val="tx1"/>
                  </a:solidFill>
                </a:endParaRPr>
              </a:p>
              <a:p>
                <a:endParaRPr lang="en-CH" sz="900" dirty="0">
                  <a:solidFill>
                    <a:schemeClr val="tx1"/>
                  </a:solidFill>
                </a:endParaRPr>
              </a:p>
              <a:p>
                <a:pPr marL="139700" indent="0">
                  <a:buNone/>
                </a:pPr>
                <a:r>
                  <a:rPr lang="en-CH" sz="900" dirty="0">
                    <a:solidFill>
                      <a:schemeClr val="tx1"/>
                    </a:solidFill>
                  </a:rPr>
                  <a:t>(1) </a:t>
                </a:r>
                <a:r>
                  <a:rPr lang="de-CH" sz="900" dirty="0">
                    <a:solidFill>
                      <a:schemeClr val="tx1"/>
                    </a:solidFill>
                    <a:hlinkClick r:id="rId3"/>
                  </a:rPr>
                  <a:t>https://arxiv.org/pdf/2004.13912.pdf</a:t>
                </a:r>
                <a:endParaRPr lang="en-CH" sz="900" dirty="0">
                  <a:solidFill>
                    <a:schemeClr val="tx1"/>
                  </a:solidFill>
                </a:endParaRPr>
              </a:p>
              <a:p>
                <a:pPr marL="139700" indent="0">
                  <a:buNone/>
                </a:pPr>
                <a:r>
                  <a:rPr lang="en-CH" sz="900" dirty="0">
                    <a:solidFill>
                      <a:schemeClr val="tx1"/>
                    </a:solidFill>
                  </a:rPr>
                  <a:t>(2) </a:t>
                </a:r>
                <a:r>
                  <a:rPr lang="en-GB" sz="900" dirty="0">
                    <a:solidFill>
                      <a:schemeClr val="tx1"/>
                    </a:solidFill>
                  </a:rPr>
                  <a:t>Hastie, T. J.; </a:t>
                </a:r>
                <a:r>
                  <a:rPr lang="en-GB" sz="900" dirty="0" err="1">
                    <a:solidFill>
                      <a:schemeClr val="tx1"/>
                    </a:solidFill>
                  </a:rPr>
                  <a:t>Tibshirani</a:t>
                </a:r>
                <a:r>
                  <a:rPr lang="en-GB" sz="900" dirty="0">
                    <a:solidFill>
                      <a:schemeClr val="tx1"/>
                    </a:solidFill>
                  </a:rPr>
                  <a:t>, R. J. (1990). Generalized Additive Models. Chapman &amp; Hall/CRC.</a:t>
                </a:r>
                <a:endParaRPr lang="en-CH" sz="900" dirty="0">
                  <a:solidFill>
                    <a:schemeClr val="tx1"/>
                  </a:solidFill>
                </a:endParaRPr>
              </a:p>
            </p:txBody>
          </p:sp>
        </mc:Choice>
        <mc:Fallback xmlns="">
          <p:sp>
            <p:nvSpPr>
              <p:cNvPr id="3" name="Text Placeholder 2">
                <a:extLst>
                  <a:ext uri="{FF2B5EF4-FFF2-40B4-BE49-F238E27FC236}">
                    <a16:creationId xmlns:a16="http://schemas.microsoft.com/office/drawing/2014/main" id="{87900C30-8B55-7EAE-E0DB-A5EA9302BAA7}"/>
                  </a:ext>
                </a:extLst>
              </p:cNvPr>
              <p:cNvSpPr>
                <a:spLocks noGrp="1" noRot="1" noChangeAspect="1" noMove="1" noResize="1" noEditPoints="1" noAdjustHandles="1" noChangeArrowheads="1" noChangeShapeType="1" noTextEdit="1"/>
              </p:cNvSpPr>
              <p:nvPr>
                <p:ph type="body" idx="1"/>
              </p:nvPr>
            </p:nvSpPr>
            <p:spPr>
              <a:blipFill>
                <a:blip r:embed="rId4"/>
                <a:stretch>
                  <a:fillRect b="-5776"/>
                </a:stretch>
              </a:blipFill>
            </p:spPr>
            <p:txBody>
              <a:bodyPr/>
              <a:lstStyle/>
              <a:p>
                <a:r>
                  <a:rPr lang="en-CH">
                    <a:noFill/>
                  </a:rPr>
                  <a:t> </a:t>
                </a:r>
              </a:p>
            </p:txBody>
          </p:sp>
        </mc:Fallback>
      </mc:AlternateContent>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6" name="Picture 5">
            <a:extLst>
              <a:ext uri="{FF2B5EF4-FFF2-40B4-BE49-F238E27FC236}">
                <a16:creationId xmlns:a16="http://schemas.microsoft.com/office/drawing/2014/main" id="{2F9764BF-9556-DDEF-8DBF-0E8899A0096A}"/>
              </a:ext>
            </a:extLst>
          </p:cNvPr>
          <p:cNvPicPr>
            <a:picLocks noChangeAspect="1"/>
          </p:cNvPicPr>
          <p:nvPr/>
        </p:nvPicPr>
        <p:blipFill>
          <a:blip r:embed="rId5"/>
          <a:stretch>
            <a:fillRect/>
          </a:stretch>
        </p:blipFill>
        <p:spPr>
          <a:xfrm>
            <a:off x="1098817" y="2941637"/>
            <a:ext cx="5332719" cy="477405"/>
          </a:xfrm>
          <a:prstGeom prst="rect">
            <a:avLst/>
          </a:prstGeom>
        </p:spPr>
      </p:pic>
      <p:pic>
        <p:nvPicPr>
          <p:cNvPr id="8" name="Picture 7" descr="Diagram&#10;&#10;Description automatically generated with medium confidence">
            <a:extLst>
              <a:ext uri="{FF2B5EF4-FFF2-40B4-BE49-F238E27FC236}">
                <a16:creationId xmlns:a16="http://schemas.microsoft.com/office/drawing/2014/main" id="{A302E30C-C06A-FFA8-3B2B-6D3A9B8806AC}"/>
              </a:ext>
            </a:extLst>
          </p:cNvPr>
          <p:cNvPicPr>
            <a:picLocks noChangeAspect="1"/>
          </p:cNvPicPr>
          <p:nvPr/>
        </p:nvPicPr>
        <p:blipFill rotWithShape="1">
          <a:blip r:embed="rId6"/>
          <a:srcRect t="34135"/>
          <a:stretch/>
        </p:blipFill>
        <p:spPr>
          <a:xfrm>
            <a:off x="4177192" y="789919"/>
            <a:ext cx="4508687" cy="1824012"/>
          </a:xfrm>
          <a:prstGeom prst="rect">
            <a:avLst/>
          </a:prstGeom>
        </p:spPr>
      </p:pic>
    </p:spTree>
    <p:extLst>
      <p:ext uri="{BB962C8B-B14F-4D97-AF65-F5344CB8AC3E}">
        <p14:creationId xmlns:p14="http://schemas.microsoft.com/office/powerpoint/2010/main" val="2610389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0"/>
          <p:cNvSpPr txBox="1">
            <a:spLocks noGrp="1"/>
          </p:cNvSpPr>
          <p:nvPr>
            <p:ph type="title"/>
          </p:nvPr>
        </p:nvSpPr>
        <p:spPr>
          <a:xfrm>
            <a:off x="548878" y="195263"/>
            <a:ext cx="8046300" cy="675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r>
              <a:rPr lang="en-CH" dirty="0"/>
              <a:t>Big</a:t>
            </a:r>
            <a:r>
              <a:rPr lang="en" dirty="0"/>
              <a:t> challenge to incorporate AI in clinical practice</a:t>
            </a:r>
            <a:endParaRPr dirty="0"/>
          </a:p>
        </p:txBody>
      </p:sp>
      <p:sp>
        <p:nvSpPr>
          <p:cNvPr id="316" name="Google Shape;316;p40"/>
          <p:cNvSpPr txBox="1">
            <a:spLocks noGrp="1"/>
          </p:cNvSpPr>
          <p:nvPr>
            <p:ph type="body" idx="1"/>
          </p:nvPr>
        </p:nvSpPr>
        <p:spPr>
          <a:xfrm>
            <a:off x="548878" y="1059656"/>
            <a:ext cx="8046300" cy="2970000"/>
          </a:xfrm>
          <a:prstGeom prst="rect">
            <a:avLst/>
          </a:prstGeom>
          <a:noFill/>
          <a:ln>
            <a:noFill/>
          </a:ln>
        </p:spPr>
        <p:txBody>
          <a:bodyPr spcFirstLastPara="1" wrap="square" lIns="0" tIns="0" rIns="0" bIns="0" anchor="t" anchorCtr="0">
            <a:noAutofit/>
          </a:bodyPr>
          <a:lstStyle/>
          <a:p>
            <a:pPr marL="139700" indent="0">
              <a:buNone/>
            </a:pPr>
            <a:endParaRPr lang="en-CH" dirty="0"/>
          </a:p>
          <a:p>
            <a:pPr marL="139700" indent="0">
              <a:buNone/>
            </a:pPr>
            <a:endParaRPr sz="900" dirty="0"/>
          </a:p>
          <a:p>
            <a:pPr marL="0" lvl="0" indent="0" algn="l" rtl="0">
              <a:lnSpc>
                <a:spcPct val="100000"/>
              </a:lnSpc>
              <a:spcBef>
                <a:spcPts val="800"/>
              </a:spcBef>
              <a:spcAft>
                <a:spcPts val="0"/>
              </a:spcAft>
              <a:buSzPts val="1400"/>
              <a:buNone/>
            </a:pPr>
            <a:endParaRPr dirty="0"/>
          </a:p>
          <a:p>
            <a:pPr marL="0" lvl="0" indent="0" algn="l" rtl="0">
              <a:lnSpc>
                <a:spcPct val="100000"/>
              </a:lnSpc>
              <a:spcBef>
                <a:spcPts val="800"/>
              </a:spcBef>
              <a:spcAft>
                <a:spcPts val="0"/>
              </a:spcAft>
              <a:buSzPts val="1400"/>
              <a:buNone/>
            </a:pPr>
            <a:endParaRPr dirty="0"/>
          </a:p>
          <a:p>
            <a:pPr marL="0" lvl="0" indent="0" algn="l" rtl="0">
              <a:lnSpc>
                <a:spcPct val="100000"/>
              </a:lnSpc>
              <a:spcBef>
                <a:spcPts val="800"/>
              </a:spcBef>
              <a:spcAft>
                <a:spcPts val="0"/>
              </a:spcAft>
              <a:buSzPts val="1400"/>
              <a:buNone/>
            </a:pPr>
            <a:endParaRPr lang="en-CH" dirty="0"/>
          </a:p>
          <a:p>
            <a:pPr marL="0" lvl="0" indent="0" algn="l" rtl="0">
              <a:lnSpc>
                <a:spcPct val="100000"/>
              </a:lnSpc>
              <a:spcBef>
                <a:spcPts val="800"/>
              </a:spcBef>
              <a:spcAft>
                <a:spcPts val="0"/>
              </a:spcAft>
              <a:buSzPts val="1400"/>
              <a:buNone/>
            </a:pPr>
            <a:endParaRPr lang="en-CH" dirty="0"/>
          </a:p>
          <a:p>
            <a:pPr marL="0" lvl="0" indent="0" algn="l" rtl="0">
              <a:lnSpc>
                <a:spcPct val="100000"/>
              </a:lnSpc>
              <a:spcBef>
                <a:spcPts val="800"/>
              </a:spcBef>
              <a:spcAft>
                <a:spcPts val="0"/>
              </a:spcAft>
              <a:buSzPts val="1400"/>
              <a:buNone/>
            </a:pPr>
            <a:endParaRPr dirty="0"/>
          </a:p>
          <a:p>
            <a:pPr marL="0" lvl="0" indent="0" algn="l" rtl="0">
              <a:lnSpc>
                <a:spcPct val="100000"/>
              </a:lnSpc>
              <a:spcBef>
                <a:spcPts val="800"/>
              </a:spcBef>
              <a:spcAft>
                <a:spcPts val="0"/>
              </a:spcAft>
              <a:buSzPts val="1400"/>
              <a:buNone/>
            </a:pPr>
            <a:endParaRPr lang="en-CH" dirty="0"/>
          </a:p>
          <a:p>
            <a:pPr marL="0" lvl="0" indent="0" algn="l" rtl="0">
              <a:lnSpc>
                <a:spcPct val="100000"/>
              </a:lnSpc>
              <a:spcBef>
                <a:spcPts val="800"/>
              </a:spcBef>
              <a:spcAft>
                <a:spcPts val="0"/>
              </a:spcAft>
              <a:buSzPts val="1400"/>
              <a:buNone/>
            </a:pPr>
            <a:endParaRPr lang="en-CH" dirty="0"/>
          </a:p>
          <a:p>
            <a:pPr marL="0" lvl="0" indent="0" algn="l" rtl="0">
              <a:lnSpc>
                <a:spcPct val="100000"/>
              </a:lnSpc>
              <a:spcBef>
                <a:spcPts val="800"/>
              </a:spcBef>
              <a:spcAft>
                <a:spcPts val="0"/>
              </a:spcAft>
              <a:buSzPts val="1400"/>
              <a:buNone/>
            </a:pPr>
            <a:endParaRPr dirty="0"/>
          </a:p>
          <a:p>
            <a:pPr marL="0" lvl="0" indent="0" algn="l" rtl="0">
              <a:lnSpc>
                <a:spcPct val="100000"/>
              </a:lnSpc>
              <a:spcBef>
                <a:spcPts val="800"/>
              </a:spcBef>
              <a:spcAft>
                <a:spcPts val="0"/>
              </a:spcAft>
              <a:buSzPts val="1400"/>
              <a:buNone/>
            </a:pPr>
            <a:r>
              <a:rPr lang="en" sz="900" dirty="0"/>
              <a:t>(1)</a:t>
            </a:r>
            <a:r>
              <a:rPr lang="en" dirty="0"/>
              <a:t> </a:t>
            </a:r>
            <a:r>
              <a:rPr lang="en" sz="900" u="sng" dirty="0">
                <a:solidFill>
                  <a:schemeClr val="hlink"/>
                </a:solidFill>
                <a:hlinkClick r:id="rId3"/>
              </a:rPr>
              <a:t>https://www.fda.gov/media/143310/download</a:t>
            </a:r>
            <a:endParaRPr sz="900" dirty="0"/>
          </a:p>
          <a:p>
            <a:pPr marL="0" lvl="0" indent="0" algn="l" rtl="0">
              <a:lnSpc>
                <a:spcPct val="40000"/>
              </a:lnSpc>
              <a:spcBef>
                <a:spcPts val="800"/>
              </a:spcBef>
              <a:spcAft>
                <a:spcPts val="0"/>
              </a:spcAft>
              <a:buSzPts val="1400"/>
              <a:buNone/>
            </a:pPr>
            <a:r>
              <a:rPr lang="en" sz="900" dirty="0"/>
              <a:t>(2) </a:t>
            </a:r>
            <a:r>
              <a:rPr lang="en-GB" sz="900" dirty="0">
                <a:solidFill>
                  <a:srgbClr val="222222"/>
                </a:solidFill>
                <a:highlight>
                  <a:srgbClr val="FFFFFF"/>
                </a:highlight>
                <a:latin typeface="Arial"/>
                <a:ea typeface="Arial"/>
                <a:cs typeface="Arial"/>
                <a:sym typeface="Arial"/>
              </a:rPr>
              <a:t>He, J., Baxter, S.L., Xu, J. et al. The practical implementation of artificial intelligence technologies in medicine. Nat Med 25, 30–36 (2019)</a:t>
            </a:r>
            <a:endParaRPr sz="900" dirty="0"/>
          </a:p>
        </p:txBody>
      </p:sp>
      <p:sp>
        <p:nvSpPr>
          <p:cNvPr id="317" name="Google Shape;317;p40"/>
          <p:cNvSpPr txBox="1">
            <a:spLocks noGrp="1"/>
          </p:cNvSpPr>
          <p:nvPr>
            <p:ph type="sldNum" idx="12"/>
          </p:nvPr>
        </p:nvSpPr>
        <p:spPr>
          <a:xfrm>
            <a:off x="8353189" y="4891833"/>
            <a:ext cx="241800" cy="162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
              <a:t>2</a:t>
            </a:fld>
            <a:endParaRPr/>
          </a:p>
        </p:txBody>
      </p:sp>
      <p:pic>
        <p:nvPicPr>
          <p:cNvPr id="318" name="Google Shape;318;p40"/>
          <p:cNvPicPr preferRelativeResize="0"/>
          <p:nvPr/>
        </p:nvPicPr>
        <p:blipFill rotWithShape="1">
          <a:blip r:embed="rId4">
            <a:alphaModFix/>
          </a:blip>
          <a:srcRect/>
          <a:stretch/>
        </p:blipFill>
        <p:spPr>
          <a:xfrm>
            <a:off x="3882434" y="1252774"/>
            <a:ext cx="4241538" cy="2583763"/>
          </a:xfrm>
          <a:prstGeom prst="rect">
            <a:avLst/>
          </a:prstGeom>
          <a:noFill/>
          <a:ln>
            <a:noFill/>
          </a:ln>
        </p:spPr>
      </p:pic>
      <p:sp>
        <p:nvSpPr>
          <p:cNvPr id="6" name="TextBox 5">
            <a:extLst>
              <a:ext uri="{FF2B5EF4-FFF2-40B4-BE49-F238E27FC236}">
                <a16:creationId xmlns:a16="http://schemas.microsoft.com/office/drawing/2014/main" id="{922FDDFD-F5F2-E04A-0112-AD099119D31F}"/>
              </a:ext>
            </a:extLst>
          </p:cNvPr>
          <p:cNvSpPr txBox="1"/>
          <p:nvPr/>
        </p:nvSpPr>
        <p:spPr>
          <a:xfrm>
            <a:off x="2286000" y="2418273"/>
            <a:ext cx="4572000" cy="307777"/>
          </a:xfrm>
          <a:prstGeom prst="rect">
            <a:avLst/>
          </a:prstGeom>
          <a:noFill/>
        </p:spPr>
        <p:txBody>
          <a:bodyPr wrap="square">
            <a:spAutoFit/>
          </a:bodyPr>
          <a:lstStyle/>
          <a:p>
            <a:r>
              <a:rPr lang="de-CH" b="0" dirty="0">
                <a:effectLst/>
              </a:rPr>
              <a:t> </a:t>
            </a:r>
            <a:endParaRPr lang="de-CH" dirty="0"/>
          </a:p>
        </p:txBody>
      </p:sp>
      <p:sp>
        <p:nvSpPr>
          <p:cNvPr id="8" name="TextBox 7">
            <a:extLst>
              <a:ext uri="{FF2B5EF4-FFF2-40B4-BE49-F238E27FC236}">
                <a16:creationId xmlns:a16="http://schemas.microsoft.com/office/drawing/2014/main" id="{8EE446A3-9822-F95B-C92B-BE738F9303BF}"/>
              </a:ext>
            </a:extLst>
          </p:cNvPr>
          <p:cNvSpPr txBox="1"/>
          <p:nvPr/>
        </p:nvSpPr>
        <p:spPr>
          <a:xfrm>
            <a:off x="2286000" y="2418273"/>
            <a:ext cx="4572000" cy="307777"/>
          </a:xfrm>
          <a:prstGeom prst="rect">
            <a:avLst/>
          </a:prstGeom>
          <a:noFill/>
        </p:spPr>
        <p:txBody>
          <a:bodyPr wrap="square">
            <a:spAutoFit/>
          </a:bodyPr>
          <a:lstStyle/>
          <a:p>
            <a:r>
              <a:rPr lang="de-CH" dirty="0"/>
              <a:t> </a:t>
            </a:r>
          </a:p>
        </p:txBody>
      </p:sp>
      <p:graphicFrame>
        <p:nvGraphicFramePr>
          <p:cNvPr id="10" name="Diagram 9">
            <a:extLst>
              <a:ext uri="{FF2B5EF4-FFF2-40B4-BE49-F238E27FC236}">
                <a16:creationId xmlns:a16="http://schemas.microsoft.com/office/drawing/2014/main" id="{79E9513C-460D-C88C-60EB-981758A5B962}"/>
              </a:ext>
            </a:extLst>
          </p:cNvPr>
          <p:cNvGraphicFramePr/>
          <p:nvPr>
            <p:extLst>
              <p:ext uri="{D42A27DB-BD31-4B8C-83A1-F6EECF244321}">
                <p14:modId xmlns:p14="http://schemas.microsoft.com/office/powerpoint/2010/main" val="3726883058"/>
              </p:ext>
            </p:extLst>
          </p:nvPr>
        </p:nvGraphicFramePr>
        <p:xfrm>
          <a:off x="834434" y="195263"/>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B09A-50C0-88FF-8B5C-778450CE6684}"/>
              </a:ext>
            </a:extLst>
          </p:cNvPr>
          <p:cNvSpPr>
            <a:spLocks noGrp="1"/>
          </p:cNvSpPr>
          <p:nvPr>
            <p:ph type="title"/>
          </p:nvPr>
        </p:nvSpPr>
        <p:spPr/>
        <p:txBody>
          <a:bodyPr/>
          <a:lstStyle/>
          <a:p>
            <a:r>
              <a:rPr lang="en-CH" dirty="0"/>
              <a:t>Motivation for predicting pneumonia</a:t>
            </a:r>
            <a:endParaRPr lang="de-CH" dirty="0"/>
          </a:p>
        </p:txBody>
      </p:sp>
      <p:sp>
        <p:nvSpPr>
          <p:cNvPr id="3" name="Text Placeholder 2">
            <a:extLst>
              <a:ext uri="{FF2B5EF4-FFF2-40B4-BE49-F238E27FC236}">
                <a16:creationId xmlns:a16="http://schemas.microsoft.com/office/drawing/2014/main" id="{8CF1200C-6891-8639-EC71-3328EEC1E9FF}"/>
              </a:ext>
            </a:extLst>
          </p:cNvPr>
          <p:cNvSpPr>
            <a:spLocks noGrp="1"/>
          </p:cNvSpPr>
          <p:nvPr>
            <p:ph type="body" idx="1"/>
          </p:nvPr>
        </p:nvSpPr>
        <p:spPr/>
        <p:txBody>
          <a:bodyPr/>
          <a:lstStyle/>
          <a:p>
            <a:r>
              <a:rPr lang="en-GB" dirty="0"/>
              <a:t>For US adults, pneumonia is the most common cause of hospital admissions other than women giving birth (in 2011). </a:t>
            </a:r>
            <a:r>
              <a:rPr lang="en-GB" sz="900" dirty="0"/>
              <a:t>(1)</a:t>
            </a:r>
          </a:p>
          <a:p>
            <a:r>
              <a:rPr lang="en-GB" dirty="0"/>
              <a:t>Pneumonia is the worldwide leading cause of death for children under 5 (in 2017). </a:t>
            </a:r>
            <a:r>
              <a:rPr lang="en-GB" sz="900" dirty="0"/>
              <a:t>(2)</a:t>
            </a:r>
            <a:endParaRPr lang="de-CH" sz="900" dirty="0"/>
          </a:p>
          <a:p>
            <a:r>
              <a:rPr lang="de-CH" dirty="0" err="1"/>
              <a:t>Number</a:t>
            </a:r>
            <a:r>
              <a:rPr lang="de-CH" dirty="0"/>
              <a:t> </a:t>
            </a:r>
            <a:r>
              <a:rPr lang="de-CH" dirty="0" err="1"/>
              <a:t>of</a:t>
            </a:r>
            <a:r>
              <a:rPr lang="de-CH" dirty="0"/>
              <a:t> </a:t>
            </a:r>
            <a:r>
              <a:rPr lang="de-CH" dirty="0" err="1"/>
              <a:t>radiologists</a:t>
            </a:r>
            <a:r>
              <a:rPr lang="de-CH" dirty="0"/>
              <a:t> </a:t>
            </a:r>
            <a:r>
              <a:rPr lang="de-CH" dirty="0" err="1"/>
              <a:t>is</a:t>
            </a:r>
            <a:r>
              <a:rPr lang="de-CH" dirty="0"/>
              <a:t> </a:t>
            </a:r>
            <a:r>
              <a:rPr lang="de-CH" dirty="0" err="1"/>
              <a:t>growing</a:t>
            </a:r>
            <a:r>
              <a:rPr lang="de-CH" dirty="0"/>
              <a:t> </a:t>
            </a:r>
            <a:r>
              <a:rPr lang="de-CH" dirty="0" err="1"/>
              <a:t>slower</a:t>
            </a:r>
            <a:r>
              <a:rPr lang="de-CH" dirty="0"/>
              <a:t> </a:t>
            </a:r>
            <a:r>
              <a:rPr lang="de-CH" dirty="0" err="1"/>
              <a:t>than</a:t>
            </a:r>
            <a:r>
              <a:rPr lang="de-CH" dirty="0"/>
              <a:t> </a:t>
            </a:r>
            <a:r>
              <a:rPr lang="de-CH" dirty="0" err="1"/>
              <a:t>number</a:t>
            </a:r>
            <a:r>
              <a:rPr lang="de-CH" dirty="0"/>
              <a:t> </a:t>
            </a:r>
            <a:r>
              <a:rPr lang="de-CH" dirty="0" err="1"/>
              <a:t>of</a:t>
            </a:r>
            <a:r>
              <a:rPr lang="de-CH" dirty="0"/>
              <a:t> </a:t>
            </a:r>
            <a:r>
              <a:rPr lang="de-CH" dirty="0" err="1"/>
              <a:t>images</a:t>
            </a:r>
            <a:r>
              <a:rPr lang="de-CH" dirty="0"/>
              <a:t> </a:t>
            </a:r>
            <a:r>
              <a:rPr lang="de-CH" dirty="0" err="1"/>
              <a:t>they</a:t>
            </a:r>
            <a:r>
              <a:rPr lang="de-CH" dirty="0"/>
              <a:t> </a:t>
            </a:r>
            <a:r>
              <a:rPr lang="de-CH" dirty="0" err="1"/>
              <a:t>need</a:t>
            </a:r>
            <a:r>
              <a:rPr lang="de-CH" dirty="0"/>
              <a:t> </a:t>
            </a:r>
            <a:r>
              <a:rPr lang="de-CH" dirty="0" err="1"/>
              <a:t>to</a:t>
            </a:r>
            <a:r>
              <a:rPr lang="de-CH" dirty="0"/>
              <a:t> </a:t>
            </a:r>
            <a:r>
              <a:rPr lang="de-CH" dirty="0" err="1"/>
              <a:t>analyse</a:t>
            </a:r>
            <a:r>
              <a:rPr lang="de-CH" dirty="0"/>
              <a:t>. </a:t>
            </a:r>
            <a:r>
              <a:rPr lang="de-CH" sz="900" dirty="0"/>
              <a:t>(3)</a:t>
            </a:r>
          </a:p>
          <a:p>
            <a:pPr>
              <a:buFont typeface="Lato" panose="020F0502020204030203" pitchFamily="34" charset="0"/>
              <a:buChar char="•"/>
            </a:pPr>
            <a:r>
              <a:rPr lang="en-CH" dirty="0"/>
              <a:t>In this project, you will train ML models to detect pneumonia from X-rays</a:t>
            </a:r>
            <a:r>
              <a:rPr lang="en-US" dirty="0"/>
              <a:t>.</a:t>
            </a:r>
            <a:endParaRPr lang="en-CH" dirty="0"/>
          </a:p>
          <a:p>
            <a:pPr>
              <a:buFont typeface="Lato" panose="020F0502020204030203" pitchFamily="34" charset="0"/>
              <a:buChar char="•"/>
            </a:pPr>
            <a:r>
              <a:rPr lang="en-CH" dirty="0"/>
              <a:t>With the help of interpretability and explainability, you will gain insights in whether your model uses the medically revelant parts of the image for its prediction or if it uses some biases / shortcuts</a:t>
            </a:r>
            <a:r>
              <a:rPr lang="en-US" dirty="0"/>
              <a:t>.</a:t>
            </a:r>
            <a:endParaRPr lang="en-CH" dirty="0"/>
          </a:p>
          <a:p>
            <a:pPr>
              <a:buFont typeface="Lato" panose="020F0502020204030203" pitchFamily="34" charset="0"/>
              <a:buChar char="•"/>
            </a:pPr>
            <a:r>
              <a:rPr lang="en-CH" dirty="0"/>
              <a:t>These insights builds trust in radiologists towards a (semi-)automated detection of pneumonia</a:t>
            </a:r>
            <a:r>
              <a:rPr lang="en-US" dirty="0"/>
              <a:t>.</a:t>
            </a:r>
            <a:endParaRPr lang="de-CH" dirty="0"/>
          </a:p>
          <a:p>
            <a:endParaRPr lang="de-CH" sz="900" dirty="0"/>
          </a:p>
          <a:p>
            <a:pPr marL="482600" indent="-342900">
              <a:buSzPct val="100000"/>
              <a:buAutoNum type="arabicParenBoth"/>
            </a:pPr>
            <a:r>
              <a:rPr lang="de-CH" sz="900" dirty="0">
                <a:hlinkClick r:id="rId2"/>
              </a:rPr>
              <a:t>https://academic.oup.com/ehjopen/article/1/1/oeab001/6294753</a:t>
            </a:r>
            <a:endParaRPr lang="de-CH" sz="900" dirty="0"/>
          </a:p>
          <a:p>
            <a:pPr marL="482600" indent="-342900">
              <a:buSzPct val="100000"/>
              <a:buAutoNum type="arabicParenBoth"/>
            </a:pPr>
            <a:r>
              <a:rPr lang="de-CH" sz="900" dirty="0">
                <a:hlinkClick r:id="rId3"/>
              </a:rPr>
              <a:t>https://ourworldindata.org/pneumonia</a:t>
            </a:r>
            <a:endParaRPr lang="de-CH" sz="900" dirty="0"/>
          </a:p>
          <a:p>
            <a:pPr marL="139700" indent="0">
              <a:buNone/>
            </a:pPr>
            <a:r>
              <a:rPr lang="de-CH" sz="900" dirty="0"/>
              <a:t>(3)        </a:t>
            </a:r>
            <a:r>
              <a:rPr lang="de-CH" sz="900" dirty="0">
                <a:hlinkClick r:id="rId4"/>
              </a:rPr>
              <a:t>https://www.diagnosticimaging.com/view/are-we-prepared-for-a-looming-radiologist-shortage-</a:t>
            </a:r>
            <a:endParaRPr lang="de-CH" sz="900" dirty="0"/>
          </a:p>
        </p:txBody>
      </p:sp>
      <p:sp>
        <p:nvSpPr>
          <p:cNvPr id="4" name="Slide Number Placeholder 3">
            <a:extLst>
              <a:ext uri="{FF2B5EF4-FFF2-40B4-BE49-F238E27FC236}">
                <a16:creationId xmlns:a16="http://schemas.microsoft.com/office/drawing/2014/main" id="{27EAE69F-DE1A-46B5-5429-AE607CCE24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672924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1b00676eab_0_0"/>
          <p:cNvSpPr txBox="1">
            <a:spLocks noGrp="1"/>
          </p:cNvSpPr>
          <p:nvPr>
            <p:ph type="title"/>
          </p:nvPr>
        </p:nvSpPr>
        <p:spPr>
          <a:xfrm>
            <a:off x="548874" y="195263"/>
            <a:ext cx="3574800" cy="675000"/>
          </a:xfrm>
          <a:prstGeom prst="rect">
            <a:avLst/>
          </a:prstGeom>
          <a:noFill/>
          <a:ln>
            <a:noFill/>
          </a:ln>
        </p:spPr>
        <p:txBody>
          <a:bodyPr spcFirstLastPara="1" wrap="square" lIns="0" tIns="0" rIns="0" bIns="0" anchor="t" anchorCtr="0">
            <a:noAutofit/>
          </a:bodyPr>
          <a:lstStyle/>
          <a:p>
            <a:r>
              <a:rPr lang="de-CH" dirty="0"/>
              <a:t>Medical Imaging </a:t>
            </a:r>
            <a:r>
              <a:rPr lang="de-CH" dirty="0" err="1"/>
              <a:t>Techniques</a:t>
            </a:r>
            <a:endParaRPr dirty="0"/>
          </a:p>
        </p:txBody>
      </p:sp>
      <p:sp>
        <p:nvSpPr>
          <p:cNvPr id="164" name="Google Shape;164;g11b00676eab_0_0"/>
          <p:cNvSpPr txBox="1">
            <a:spLocks noGrp="1"/>
          </p:cNvSpPr>
          <p:nvPr>
            <p:ph type="body" idx="1"/>
          </p:nvPr>
        </p:nvSpPr>
        <p:spPr>
          <a:xfrm>
            <a:off x="548888" y="1003556"/>
            <a:ext cx="8485425" cy="3884400"/>
          </a:xfrm>
          <a:prstGeom prst="rect">
            <a:avLst/>
          </a:prstGeom>
          <a:noFill/>
          <a:ln>
            <a:noFill/>
          </a:ln>
        </p:spPr>
        <p:txBody>
          <a:bodyPr spcFirstLastPara="1" wrap="square" lIns="0" tIns="0" rIns="0" bIns="0" anchor="t" anchorCtr="0">
            <a:noAutofit/>
          </a:bodyPr>
          <a:lstStyle/>
          <a:p>
            <a:pPr marL="0" indent="0">
              <a:spcBef>
                <a:spcPts val="550"/>
              </a:spcBef>
              <a:buNone/>
            </a:pPr>
            <a:r>
              <a:rPr lang="de-CH" dirty="0"/>
              <a:t>Medical Imaging </a:t>
            </a:r>
            <a:r>
              <a:rPr lang="de-CH" dirty="0" err="1"/>
              <a:t>Techniques</a:t>
            </a:r>
            <a:r>
              <a:rPr lang="de-CH" dirty="0"/>
              <a:t> </a:t>
            </a:r>
            <a:r>
              <a:rPr lang="de-CH" dirty="0" err="1"/>
              <a:t>are</a:t>
            </a:r>
            <a:r>
              <a:rPr lang="de-CH" dirty="0"/>
              <a:t> at </a:t>
            </a:r>
            <a:r>
              <a:rPr lang="de-CH" dirty="0" err="1"/>
              <a:t>the</a:t>
            </a:r>
            <a:r>
              <a:rPr lang="de-CH" dirty="0"/>
              <a:t> </a:t>
            </a:r>
            <a:r>
              <a:rPr lang="de-CH" dirty="0" err="1"/>
              <a:t>heart</a:t>
            </a:r>
            <a:r>
              <a:rPr lang="de-CH" dirty="0"/>
              <a:t> </a:t>
            </a:r>
            <a:r>
              <a:rPr lang="de-CH" dirty="0" err="1"/>
              <a:t>of</a:t>
            </a:r>
            <a:r>
              <a:rPr lang="de-CH" dirty="0"/>
              <a:t> </a:t>
            </a:r>
            <a:r>
              <a:rPr lang="de-CH" dirty="0" err="1"/>
              <a:t>our</a:t>
            </a:r>
            <a:r>
              <a:rPr lang="de-CH" dirty="0"/>
              <a:t> </a:t>
            </a:r>
            <a:r>
              <a:rPr lang="de-CH" dirty="0" err="1"/>
              <a:t>medical</a:t>
            </a:r>
            <a:r>
              <a:rPr lang="de-CH" dirty="0"/>
              <a:t> </a:t>
            </a:r>
            <a:r>
              <a:rPr lang="de-CH" dirty="0" err="1"/>
              <a:t>systems</a:t>
            </a:r>
            <a:r>
              <a:rPr lang="de-CH" dirty="0"/>
              <a:t>:</a:t>
            </a:r>
          </a:p>
          <a:p>
            <a:pPr marL="0" indent="0">
              <a:spcBef>
                <a:spcPts val="550"/>
              </a:spcBef>
              <a:buNone/>
            </a:pPr>
            <a:endParaRPr lang="de-CH" sz="1000" dirty="0"/>
          </a:p>
          <a:p>
            <a:pPr indent="342900">
              <a:spcBef>
                <a:spcPts val="550"/>
              </a:spcBef>
              <a:buNone/>
            </a:pPr>
            <a:r>
              <a:rPr lang="de-CH" dirty="0" err="1"/>
              <a:t>Magnetic</a:t>
            </a:r>
            <a:r>
              <a:rPr lang="de-CH" dirty="0"/>
              <a:t> </a:t>
            </a:r>
            <a:r>
              <a:rPr lang="de-CH" dirty="0" err="1"/>
              <a:t>Resonance</a:t>
            </a:r>
            <a:r>
              <a:rPr lang="de-CH" dirty="0"/>
              <a:t> Imaging (MRI), </a:t>
            </a:r>
            <a:r>
              <a:rPr lang="de-CH" dirty="0" err="1"/>
              <a:t>Computed</a:t>
            </a:r>
            <a:r>
              <a:rPr lang="de-CH" dirty="0"/>
              <a:t> </a:t>
            </a:r>
            <a:r>
              <a:rPr lang="de-CH" dirty="0" err="1"/>
              <a:t>Tomography</a:t>
            </a:r>
            <a:r>
              <a:rPr lang="de-CH" dirty="0"/>
              <a:t> (CT), </a:t>
            </a:r>
            <a:r>
              <a:rPr lang="de-CH" dirty="0" err="1"/>
              <a:t>Echographies</a:t>
            </a:r>
            <a:r>
              <a:rPr lang="de-CH" dirty="0"/>
              <a:t> , X-</a:t>
            </a:r>
            <a:r>
              <a:rPr lang="de-CH" dirty="0" err="1"/>
              <a:t>rays</a:t>
            </a:r>
            <a:r>
              <a:rPr lang="en-CH" dirty="0"/>
              <a:t>,</a:t>
            </a:r>
            <a:r>
              <a:rPr lang="de-CH" dirty="0"/>
              <a:t> …</a:t>
            </a:r>
            <a:endParaRPr lang="en-CH" dirty="0"/>
          </a:p>
          <a:p>
            <a:pPr indent="342900">
              <a:spcBef>
                <a:spcPts val="550"/>
              </a:spcBef>
              <a:buNone/>
            </a:pPr>
            <a:endParaRPr dirty="0"/>
          </a:p>
          <a:p>
            <a:pPr indent="342900">
              <a:spcBef>
                <a:spcPts val="550"/>
              </a:spcBef>
              <a:buNone/>
            </a:pPr>
            <a:r>
              <a:rPr lang="de-CH" dirty="0"/>
              <a:t>1.18M CT </a:t>
            </a:r>
            <a:r>
              <a:rPr lang="de-CH" dirty="0" err="1"/>
              <a:t>exams</a:t>
            </a:r>
            <a:r>
              <a:rPr lang="de-CH" dirty="0"/>
              <a:t> &amp; 1.06M MRI </a:t>
            </a:r>
            <a:r>
              <a:rPr lang="de-CH" dirty="0" err="1"/>
              <a:t>exams</a:t>
            </a:r>
            <a:r>
              <a:rPr lang="de-CH" dirty="0"/>
              <a:t> per </a:t>
            </a:r>
            <a:r>
              <a:rPr lang="de-CH" dirty="0" err="1"/>
              <a:t>year</a:t>
            </a:r>
            <a:r>
              <a:rPr lang="de-CH" dirty="0"/>
              <a:t> in </a:t>
            </a:r>
            <a:r>
              <a:rPr lang="de-CH" dirty="0" err="1"/>
              <a:t>Switzerland</a:t>
            </a:r>
            <a:r>
              <a:rPr lang="de-CH" dirty="0"/>
              <a:t> in 2019</a:t>
            </a:r>
            <a:r>
              <a:rPr lang="de-CH" sz="900" dirty="0"/>
              <a:t>(1)</a:t>
            </a:r>
            <a:endParaRPr sz="900" dirty="0"/>
          </a:p>
          <a:p>
            <a:pPr indent="0">
              <a:lnSpc>
                <a:spcPct val="50000"/>
              </a:lnSpc>
              <a:spcBef>
                <a:spcPts val="550"/>
              </a:spcBef>
              <a:buNone/>
            </a:pPr>
            <a:endParaRPr dirty="0"/>
          </a:p>
          <a:p>
            <a:pPr indent="342900">
              <a:spcBef>
                <a:spcPts val="550"/>
              </a:spcBef>
              <a:buNone/>
            </a:pPr>
            <a:r>
              <a:rPr lang="de-CH" dirty="0" err="1"/>
              <a:t>Prevalence</a:t>
            </a:r>
            <a:r>
              <a:rPr lang="de-CH" dirty="0"/>
              <a:t> </a:t>
            </a:r>
            <a:r>
              <a:rPr lang="de-CH" dirty="0" err="1"/>
              <a:t>is</a:t>
            </a:r>
            <a:r>
              <a:rPr lang="de-CH" dirty="0"/>
              <a:t> </a:t>
            </a:r>
            <a:r>
              <a:rPr lang="de-CH" dirty="0" err="1"/>
              <a:t>increasing</a:t>
            </a:r>
            <a:r>
              <a:rPr lang="de-CH" dirty="0"/>
              <a:t> in </a:t>
            </a:r>
            <a:r>
              <a:rPr lang="de-CH" dirty="0" err="1"/>
              <a:t>Switzerland</a:t>
            </a:r>
            <a:r>
              <a:rPr lang="de-CH" dirty="0"/>
              <a:t> (+25% </a:t>
            </a:r>
            <a:r>
              <a:rPr lang="de-CH" dirty="0" err="1"/>
              <a:t>of</a:t>
            </a:r>
            <a:r>
              <a:rPr lang="de-CH" dirty="0"/>
              <a:t> </a:t>
            </a:r>
            <a:r>
              <a:rPr lang="de-CH" dirty="0" err="1"/>
              <a:t>scanners</a:t>
            </a:r>
            <a:r>
              <a:rPr lang="de-CH" dirty="0"/>
              <a:t> in CH </a:t>
            </a:r>
            <a:r>
              <a:rPr lang="de-CH" dirty="0" err="1"/>
              <a:t>over</a:t>
            </a:r>
            <a:r>
              <a:rPr lang="de-CH" dirty="0"/>
              <a:t> </a:t>
            </a:r>
            <a:r>
              <a:rPr lang="de-CH" dirty="0" err="1"/>
              <a:t>the</a:t>
            </a:r>
            <a:r>
              <a:rPr lang="de-CH" dirty="0"/>
              <a:t> </a:t>
            </a:r>
            <a:r>
              <a:rPr lang="de-CH" dirty="0" err="1"/>
              <a:t>past</a:t>
            </a:r>
            <a:r>
              <a:rPr lang="de-CH" dirty="0"/>
              <a:t> 5 </a:t>
            </a:r>
            <a:r>
              <a:rPr lang="de-CH" dirty="0" err="1"/>
              <a:t>years</a:t>
            </a:r>
            <a:r>
              <a:rPr lang="de-CH" dirty="0"/>
              <a:t>)</a:t>
            </a:r>
            <a:r>
              <a:rPr lang="de-CH" sz="900" dirty="0"/>
              <a:t>(1)</a:t>
            </a:r>
            <a:endParaRPr sz="900" dirty="0"/>
          </a:p>
          <a:p>
            <a:pPr indent="342900">
              <a:lnSpc>
                <a:spcPct val="50000"/>
              </a:lnSpc>
              <a:spcBef>
                <a:spcPts val="550"/>
              </a:spcBef>
              <a:buNone/>
            </a:pPr>
            <a:endParaRPr dirty="0"/>
          </a:p>
          <a:p>
            <a:pPr indent="342900">
              <a:spcBef>
                <a:spcPts val="550"/>
              </a:spcBef>
              <a:buNone/>
            </a:pPr>
            <a:r>
              <a:rPr lang="de-CH" dirty="0"/>
              <a:t>… </a:t>
            </a:r>
            <a:r>
              <a:rPr lang="de-CH" dirty="0" err="1"/>
              <a:t>increased</a:t>
            </a:r>
            <a:r>
              <a:rPr lang="de-CH" dirty="0"/>
              <a:t> </a:t>
            </a:r>
            <a:r>
              <a:rPr lang="de-CH" dirty="0" err="1"/>
              <a:t>workload</a:t>
            </a:r>
            <a:r>
              <a:rPr lang="de-CH" dirty="0"/>
              <a:t> </a:t>
            </a:r>
            <a:r>
              <a:rPr lang="de-CH" dirty="0" err="1"/>
              <a:t>for</a:t>
            </a:r>
            <a:r>
              <a:rPr lang="de-CH" dirty="0"/>
              <a:t> </a:t>
            </a:r>
            <a:r>
              <a:rPr lang="de-CH" dirty="0" err="1"/>
              <a:t>practitioners</a:t>
            </a:r>
            <a:endParaRPr dirty="0"/>
          </a:p>
          <a:p>
            <a:pPr indent="342900">
              <a:spcBef>
                <a:spcPts val="550"/>
              </a:spcBef>
              <a:buNone/>
            </a:pPr>
            <a:endParaRPr dirty="0"/>
          </a:p>
          <a:p>
            <a:pPr indent="342900">
              <a:lnSpc>
                <a:spcPct val="50000"/>
              </a:lnSpc>
              <a:spcBef>
                <a:spcPts val="550"/>
              </a:spcBef>
              <a:buNone/>
            </a:pPr>
            <a:r>
              <a:rPr lang="de-CH" dirty="0"/>
              <a:t>Interest </a:t>
            </a:r>
            <a:r>
              <a:rPr lang="de-CH" dirty="0" err="1"/>
              <a:t>from</a:t>
            </a:r>
            <a:r>
              <a:rPr lang="de-CH" dirty="0"/>
              <a:t> </a:t>
            </a:r>
            <a:r>
              <a:rPr lang="de-CH" dirty="0" err="1"/>
              <a:t>investment</a:t>
            </a:r>
            <a:r>
              <a:rPr lang="de-CH" dirty="0"/>
              <a:t> </a:t>
            </a:r>
            <a:r>
              <a:rPr lang="de-CH" dirty="0" err="1"/>
              <a:t>funds</a:t>
            </a:r>
            <a:r>
              <a:rPr lang="de-CH" dirty="0"/>
              <a:t> </a:t>
            </a:r>
            <a:r>
              <a:rPr lang="de-CH" dirty="0" err="1"/>
              <a:t>into</a:t>
            </a:r>
            <a:r>
              <a:rPr lang="de-CH" dirty="0"/>
              <a:t> Medical Imaging AI Companies (</a:t>
            </a:r>
            <a:r>
              <a:rPr lang="de-CH" dirty="0" err="1"/>
              <a:t>estimated</a:t>
            </a:r>
            <a:r>
              <a:rPr lang="de-CH" dirty="0"/>
              <a:t> 600M$ in 2020)</a:t>
            </a:r>
            <a:r>
              <a:rPr lang="de-CH" sz="900" dirty="0"/>
              <a:t>(2)</a:t>
            </a:r>
            <a:endParaRPr sz="900" dirty="0"/>
          </a:p>
          <a:p>
            <a:pPr marL="0" indent="0">
              <a:spcBef>
                <a:spcPts val="550"/>
              </a:spcBef>
              <a:buNone/>
            </a:pPr>
            <a:endParaRPr dirty="0"/>
          </a:p>
          <a:p>
            <a:pPr marL="0" indent="0">
              <a:spcBef>
                <a:spcPts val="550"/>
              </a:spcBef>
              <a:buNone/>
            </a:pPr>
            <a:r>
              <a:rPr lang="de-CH" sz="900" dirty="0"/>
              <a:t>(1) </a:t>
            </a:r>
            <a:r>
              <a:rPr lang="de-CH" sz="900" u="sng" dirty="0">
                <a:solidFill>
                  <a:schemeClr val="hlink"/>
                </a:solidFill>
                <a:hlinkClick r:id="rId3"/>
              </a:rPr>
              <a:t>https://www.bfs.admin.ch/bfs/en/home/statistics/catalogues-databases/press-releases.assetdetail.16584130.html</a:t>
            </a:r>
            <a:endParaRPr sz="900" dirty="0"/>
          </a:p>
          <a:p>
            <a:pPr marL="0" indent="0">
              <a:lnSpc>
                <a:spcPct val="40000"/>
              </a:lnSpc>
              <a:spcBef>
                <a:spcPts val="550"/>
              </a:spcBef>
              <a:buNone/>
            </a:pPr>
            <a:r>
              <a:rPr lang="de-CH" sz="900" dirty="0"/>
              <a:t>(2) </a:t>
            </a:r>
            <a:r>
              <a:rPr lang="de-CH" sz="900" u="sng" dirty="0">
                <a:solidFill>
                  <a:schemeClr val="hlink"/>
                </a:solidFill>
                <a:hlinkClick r:id="rId4"/>
              </a:rPr>
              <a:t>https://www.signifyresearch.net/medical-imaging/vc-funding-for-medical-imaging-ai-companies-tops-2-6-billion</a:t>
            </a:r>
            <a:r>
              <a:rPr lang="de-CH" sz="900" dirty="0"/>
              <a:t> </a:t>
            </a:r>
            <a:endParaRPr sz="900" dirty="0"/>
          </a:p>
          <a:p>
            <a:pPr marL="0" indent="0">
              <a:spcBef>
                <a:spcPts val="550"/>
              </a:spcBef>
              <a:buNone/>
            </a:pPr>
            <a:endParaRPr dirty="0"/>
          </a:p>
          <a:p>
            <a:pPr marL="0" indent="0">
              <a:spcBef>
                <a:spcPts val="550"/>
              </a:spcBef>
              <a:buNone/>
            </a:pPr>
            <a:endParaRPr dirty="0"/>
          </a:p>
          <a:p>
            <a:pPr marL="0" indent="0">
              <a:spcBef>
                <a:spcPts val="550"/>
              </a:spcBef>
              <a:buNone/>
            </a:pPr>
            <a:endParaRPr dirty="0"/>
          </a:p>
        </p:txBody>
      </p:sp>
      <p:sp>
        <p:nvSpPr>
          <p:cNvPr id="165" name="Google Shape;165;g11b00676eab_0_0"/>
          <p:cNvSpPr txBox="1">
            <a:spLocks noGrp="1"/>
          </p:cNvSpPr>
          <p:nvPr>
            <p:ph type="sldNum" idx="12"/>
          </p:nvPr>
        </p:nvSpPr>
        <p:spPr>
          <a:xfrm>
            <a:off x="8353189" y="4891833"/>
            <a:ext cx="241875" cy="162000"/>
          </a:xfrm>
          <a:prstGeom prst="rect">
            <a:avLst/>
          </a:prstGeom>
          <a:noFill/>
          <a:ln>
            <a:noFill/>
          </a:ln>
        </p:spPr>
        <p:txBody>
          <a:bodyPr spcFirstLastPara="1" wrap="square" lIns="0" tIns="0" rIns="0" bIns="0" anchor="ctr" anchorCtr="0">
            <a:noAutofit/>
          </a:bodyPr>
          <a:lstStyle/>
          <a:p>
            <a:fld id="{00000000-1234-1234-1234-123412341234}" type="slidenum">
              <a:rPr lang="de-CH"/>
              <a:pPr/>
              <a:t>21</a:t>
            </a:fld>
            <a:endParaRPr/>
          </a:p>
        </p:txBody>
      </p:sp>
      <p:pic>
        <p:nvPicPr>
          <p:cNvPr id="166" name="Google Shape;166;g11b00676eab_0_0"/>
          <p:cNvPicPr preferRelativeResize="0"/>
          <p:nvPr/>
        </p:nvPicPr>
        <p:blipFill rotWithShape="1">
          <a:blip r:embed="rId5">
            <a:alphaModFix/>
          </a:blip>
          <a:srcRect/>
          <a:stretch/>
        </p:blipFill>
        <p:spPr>
          <a:xfrm>
            <a:off x="814932" y="1547738"/>
            <a:ext cx="288206" cy="288206"/>
          </a:xfrm>
          <a:prstGeom prst="rect">
            <a:avLst/>
          </a:prstGeom>
          <a:noFill/>
          <a:ln>
            <a:noFill/>
          </a:ln>
        </p:spPr>
      </p:pic>
      <p:pic>
        <p:nvPicPr>
          <p:cNvPr id="167" name="Google Shape;167;g11b00676eab_0_0"/>
          <p:cNvPicPr preferRelativeResize="0"/>
          <p:nvPr/>
        </p:nvPicPr>
        <p:blipFill rotWithShape="1">
          <a:blip r:embed="rId6">
            <a:alphaModFix/>
          </a:blip>
          <a:srcRect/>
          <a:stretch/>
        </p:blipFill>
        <p:spPr>
          <a:xfrm>
            <a:off x="814929" y="2558108"/>
            <a:ext cx="288206" cy="288220"/>
          </a:xfrm>
          <a:prstGeom prst="rect">
            <a:avLst/>
          </a:prstGeom>
          <a:noFill/>
          <a:ln>
            <a:noFill/>
          </a:ln>
        </p:spPr>
      </p:pic>
      <p:pic>
        <p:nvPicPr>
          <p:cNvPr id="168" name="Google Shape;168;g11b00676eab_0_0"/>
          <p:cNvPicPr preferRelativeResize="0"/>
          <p:nvPr/>
        </p:nvPicPr>
        <p:blipFill rotWithShape="1">
          <a:blip r:embed="rId7">
            <a:alphaModFix/>
          </a:blip>
          <a:srcRect/>
          <a:stretch/>
        </p:blipFill>
        <p:spPr>
          <a:xfrm>
            <a:off x="814929" y="3063621"/>
            <a:ext cx="288206" cy="288206"/>
          </a:xfrm>
          <a:prstGeom prst="rect">
            <a:avLst/>
          </a:prstGeom>
          <a:noFill/>
          <a:ln>
            <a:noFill/>
          </a:ln>
        </p:spPr>
      </p:pic>
      <p:pic>
        <p:nvPicPr>
          <p:cNvPr id="169" name="Google Shape;169;g11b00676eab_0_0"/>
          <p:cNvPicPr preferRelativeResize="0"/>
          <p:nvPr/>
        </p:nvPicPr>
        <p:blipFill rotWithShape="1">
          <a:blip r:embed="rId8">
            <a:alphaModFix/>
          </a:blip>
          <a:srcRect/>
          <a:stretch/>
        </p:blipFill>
        <p:spPr>
          <a:xfrm>
            <a:off x="838108" y="3548044"/>
            <a:ext cx="288206" cy="288229"/>
          </a:xfrm>
          <a:prstGeom prst="rect">
            <a:avLst/>
          </a:prstGeom>
          <a:noFill/>
          <a:ln>
            <a:noFill/>
          </a:ln>
        </p:spPr>
      </p:pic>
      <p:pic>
        <p:nvPicPr>
          <p:cNvPr id="170" name="Google Shape;170;g11b00676eab_0_0"/>
          <p:cNvPicPr preferRelativeResize="0"/>
          <p:nvPr/>
        </p:nvPicPr>
        <p:blipFill rotWithShape="1">
          <a:blip r:embed="rId9">
            <a:alphaModFix/>
          </a:blip>
          <a:srcRect/>
          <a:stretch/>
        </p:blipFill>
        <p:spPr>
          <a:xfrm>
            <a:off x="814932" y="2065051"/>
            <a:ext cx="288206" cy="2882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EB54F-4932-F7E9-8DDC-0865F0751248}"/>
              </a:ext>
            </a:extLst>
          </p:cNvPr>
          <p:cNvSpPr>
            <a:spLocks noGrp="1"/>
          </p:cNvSpPr>
          <p:nvPr>
            <p:ph type="title"/>
          </p:nvPr>
        </p:nvSpPr>
        <p:spPr/>
        <p:txBody>
          <a:bodyPr/>
          <a:lstStyle/>
          <a:p>
            <a:r>
              <a:rPr lang="en-CH" dirty="0"/>
              <a:t>Clinical Background</a:t>
            </a:r>
          </a:p>
        </p:txBody>
      </p:sp>
      <p:sp>
        <p:nvSpPr>
          <p:cNvPr id="3" name="Text Placeholder 2">
            <a:extLst>
              <a:ext uri="{FF2B5EF4-FFF2-40B4-BE49-F238E27FC236}">
                <a16:creationId xmlns:a16="http://schemas.microsoft.com/office/drawing/2014/main" id="{F675786C-1E40-3B20-1484-399A801CEECB}"/>
              </a:ext>
            </a:extLst>
          </p:cNvPr>
          <p:cNvSpPr>
            <a:spLocks noGrp="1"/>
          </p:cNvSpPr>
          <p:nvPr>
            <p:ph type="body" idx="1"/>
          </p:nvPr>
        </p:nvSpPr>
        <p:spPr>
          <a:xfrm>
            <a:off x="548878" y="1059656"/>
            <a:ext cx="5083437" cy="3510000"/>
          </a:xfrm>
        </p:spPr>
        <p:txBody>
          <a:bodyPr/>
          <a:lstStyle/>
          <a:p>
            <a:r>
              <a:rPr lang="en-CH" dirty="0"/>
              <a:t>Pneumonia is an infection that inflames the air sacs (alveoli) in one or </a:t>
            </a:r>
            <a:r>
              <a:rPr lang="en-CH"/>
              <a:t>both lungs</a:t>
            </a:r>
            <a:r>
              <a:rPr lang="en-US" dirty="0"/>
              <a:t>.</a:t>
            </a:r>
            <a:endParaRPr lang="en-CH" dirty="0"/>
          </a:p>
          <a:p>
            <a:r>
              <a:rPr lang="en-CH" dirty="0"/>
              <a:t>Typical symptoms: </a:t>
            </a:r>
            <a:r>
              <a:rPr lang="en-GB" dirty="0"/>
              <a:t>Chest pain when breathing, </a:t>
            </a:r>
            <a:r>
              <a:rPr lang="en-CH" dirty="0"/>
              <a:t>cough, fever, shortness </a:t>
            </a:r>
            <a:r>
              <a:rPr lang="en-CH"/>
              <a:t>of breath</a:t>
            </a:r>
            <a:r>
              <a:rPr lang="en-US" dirty="0"/>
              <a:t>.</a:t>
            </a:r>
            <a:endParaRPr lang="en-CH" dirty="0"/>
          </a:p>
          <a:p>
            <a:r>
              <a:rPr lang="en-GB" b="0" i="0" dirty="0">
                <a:solidFill>
                  <a:srgbClr val="000000"/>
                </a:solidFill>
                <a:effectLst/>
                <a:latin typeface="Lato" panose="020F0502020204030203" pitchFamily="34" charset="0"/>
              </a:rPr>
              <a:t>To diagnose pneumonia, the infected tissue will show denser areas and therefore appear as white spots in the darker background of the lungs.</a:t>
            </a:r>
          </a:p>
          <a:p>
            <a:endParaRPr lang="en-GB" b="0" i="0" dirty="0">
              <a:solidFill>
                <a:srgbClr val="000000"/>
              </a:solidFill>
              <a:effectLst/>
              <a:latin typeface="Lato" panose="020F0502020204030203" pitchFamily="34" charset="0"/>
            </a:endParaRPr>
          </a:p>
          <a:p>
            <a:endParaRPr lang="en-GB" dirty="0">
              <a:solidFill>
                <a:srgbClr val="000000"/>
              </a:solidFill>
              <a:latin typeface="Lato" panose="020F0502020204030203" pitchFamily="34" charset="0"/>
            </a:endParaRPr>
          </a:p>
          <a:p>
            <a:pPr marL="368300" indent="-228600">
              <a:buSzPct val="100000"/>
              <a:buAutoNum type="arabicParenBoth"/>
            </a:pPr>
            <a:r>
              <a:rPr lang="en-GB" sz="900" b="0" i="0" dirty="0">
                <a:solidFill>
                  <a:srgbClr val="000000"/>
                </a:solidFill>
                <a:effectLst/>
                <a:latin typeface="Lato" panose="020F0502020204030203" pitchFamily="34" charset="0"/>
                <a:hlinkClick r:id="rId2"/>
              </a:rPr>
              <a:t>https://healthmatch.io/pneumonia/pneumonia-chest-xray</a:t>
            </a:r>
            <a:r>
              <a:rPr lang="en-GB" sz="900" b="0" i="0" dirty="0">
                <a:solidFill>
                  <a:srgbClr val="000000"/>
                </a:solidFill>
                <a:effectLst/>
                <a:latin typeface="Lato" panose="020F0502020204030203" pitchFamily="34" charset="0"/>
              </a:rPr>
              <a:t> </a:t>
            </a:r>
          </a:p>
          <a:p>
            <a:pPr marL="368300" indent="-228600">
              <a:buSzPct val="100000"/>
              <a:buAutoNum type="arabicParenBoth"/>
            </a:pPr>
            <a:r>
              <a:rPr lang="en-GB" sz="900" dirty="0">
                <a:hlinkClick r:id="rId3"/>
              </a:rPr>
              <a:t>https://www.lung.org/lung-health-diseases/lung-disease-lookup/pneumonia/symptoms-and-diagnosis</a:t>
            </a:r>
            <a:endParaRPr lang="en-GB" sz="900" dirty="0"/>
          </a:p>
          <a:p>
            <a:pPr marL="368300" indent="-228600">
              <a:buSzPct val="100000"/>
              <a:buAutoNum type="arabicParenBoth"/>
            </a:pPr>
            <a:r>
              <a:rPr lang="en-GB" sz="900" dirty="0">
                <a:hlinkClick r:id="rId4"/>
              </a:rPr>
              <a:t>https://www.mdpi.com/2227-7390/8/9/1423</a:t>
            </a:r>
            <a:endParaRPr lang="en-CH" sz="900" dirty="0"/>
          </a:p>
        </p:txBody>
      </p:sp>
      <p:sp>
        <p:nvSpPr>
          <p:cNvPr id="4" name="Slide Number Placeholder 3">
            <a:extLst>
              <a:ext uri="{FF2B5EF4-FFF2-40B4-BE49-F238E27FC236}">
                <a16:creationId xmlns:a16="http://schemas.microsoft.com/office/drawing/2014/main" id="{C39B4AD9-2D02-8B14-59BC-3B3FAA5573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7" name="Picture 6" descr="A picture containing text, different&#10;&#10;Description automatically generated">
            <a:extLst>
              <a:ext uri="{FF2B5EF4-FFF2-40B4-BE49-F238E27FC236}">
                <a16:creationId xmlns:a16="http://schemas.microsoft.com/office/drawing/2014/main" id="{778196D4-76FA-C17F-6AF2-EB6E64AF72EE}"/>
              </a:ext>
            </a:extLst>
          </p:cNvPr>
          <p:cNvPicPr>
            <a:picLocks noChangeAspect="1"/>
          </p:cNvPicPr>
          <p:nvPr/>
        </p:nvPicPr>
        <p:blipFill rotWithShape="1">
          <a:blip r:embed="rId5"/>
          <a:srcRect l="55522" b="16690"/>
          <a:stretch/>
        </p:blipFill>
        <p:spPr>
          <a:xfrm>
            <a:off x="5817140" y="573844"/>
            <a:ext cx="3187466" cy="2638019"/>
          </a:xfrm>
          <a:prstGeom prst="rect">
            <a:avLst/>
          </a:prstGeom>
        </p:spPr>
      </p:pic>
    </p:spTree>
    <p:extLst>
      <p:ext uri="{BB962C8B-B14F-4D97-AF65-F5344CB8AC3E}">
        <p14:creationId xmlns:p14="http://schemas.microsoft.com/office/powerpoint/2010/main" val="1659693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08F05-4B0C-A0EF-CFB4-D79F11891DB2}"/>
              </a:ext>
            </a:extLst>
          </p:cNvPr>
          <p:cNvSpPr>
            <a:spLocks noGrp="1"/>
          </p:cNvSpPr>
          <p:nvPr>
            <p:ph type="title"/>
          </p:nvPr>
        </p:nvSpPr>
        <p:spPr/>
        <p:txBody>
          <a:bodyPr/>
          <a:lstStyle/>
          <a:p>
            <a:r>
              <a:rPr lang="de-CH" dirty="0" err="1"/>
              <a:t>Chest</a:t>
            </a:r>
            <a:r>
              <a:rPr lang="de-CH" dirty="0"/>
              <a:t> X-Ray Dataset</a:t>
            </a:r>
            <a:r>
              <a:rPr lang="en-CH" dirty="0"/>
              <a:t> </a:t>
            </a:r>
            <a:r>
              <a:rPr lang="en-CH" sz="900" b="0" dirty="0"/>
              <a:t>(1,2)</a:t>
            </a:r>
            <a:endParaRPr lang="de-CH" sz="900" b="0" dirty="0"/>
          </a:p>
        </p:txBody>
      </p:sp>
      <p:sp>
        <p:nvSpPr>
          <p:cNvPr id="3" name="Text Placeholder 2">
            <a:extLst>
              <a:ext uri="{FF2B5EF4-FFF2-40B4-BE49-F238E27FC236}">
                <a16:creationId xmlns:a16="http://schemas.microsoft.com/office/drawing/2014/main" id="{9F717D00-375A-D5B7-609D-C912D04F6AB5}"/>
              </a:ext>
            </a:extLst>
          </p:cNvPr>
          <p:cNvSpPr>
            <a:spLocks noGrp="1"/>
          </p:cNvSpPr>
          <p:nvPr>
            <p:ph type="body" idx="1"/>
          </p:nvPr>
        </p:nvSpPr>
        <p:spPr/>
        <p:txBody>
          <a:bodyPr/>
          <a:lstStyle/>
          <a:p>
            <a:r>
              <a:rPr lang="de-CH" dirty="0"/>
              <a:t>Dataset </a:t>
            </a:r>
            <a:r>
              <a:rPr lang="de-CH" dirty="0" err="1"/>
              <a:t>of</a:t>
            </a:r>
            <a:r>
              <a:rPr lang="de-CH" dirty="0"/>
              <a:t> 1-5 </a:t>
            </a:r>
            <a:r>
              <a:rPr lang="de-CH" dirty="0" err="1"/>
              <a:t>year</a:t>
            </a:r>
            <a:r>
              <a:rPr lang="de-CH" dirty="0"/>
              <a:t> </a:t>
            </a:r>
            <a:r>
              <a:rPr lang="de-CH" dirty="0" err="1"/>
              <a:t>old</a:t>
            </a:r>
            <a:r>
              <a:rPr lang="de-CH" dirty="0"/>
              <a:t> </a:t>
            </a:r>
            <a:r>
              <a:rPr lang="de-CH" dirty="0" err="1"/>
              <a:t>children</a:t>
            </a:r>
            <a:r>
              <a:rPr lang="de-CH" dirty="0"/>
              <a:t> </a:t>
            </a:r>
            <a:r>
              <a:rPr lang="de-CH" dirty="0" err="1"/>
              <a:t>from</a:t>
            </a:r>
            <a:r>
              <a:rPr lang="de-CH" dirty="0"/>
              <a:t> Guangzhou Women and </a:t>
            </a:r>
            <a:r>
              <a:rPr lang="de-CH" dirty="0" err="1"/>
              <a:t>Children’s</a:t>
            </a:r>
            <a:r>
              <a:rPr lang="de-CH" dirty="0"/>
              <a:t> Medical Center.</a:t>
            </a:r>
            <a:endParaRPr lang="en-CH" dirty="0"/>
          </a:p>
          <a:p>
            <a:r>
              <a:rPr lang="en-GB" dirty="0"/>
              <a:t>5,863 X-ray images (JPEG) annotated with pneumonia/no pneumonia.</a:t>
            </a:r>
            <a:endParaRPr lang="en-CH" dirty="0"/>
          </a:p>
          <a:p>
            <a:r>
              <a:rPr lang="en-CH" dirty="0"/>
              <a:t>Train - val - test split provided directly on kaggle. Feel free to rearrange train/val but please keep the testset as-is for comparability and reproducibility</a:t>
            </a:r>
            <a:r>
              <a:rPr lang="en-US" dirty="0"/>
              <a:t>.</a:t>
            </a:r>
            <a:endParaRPr lang="en-CH" dirty="0"/>
          </a:p>
          <a:p>
            <a:r>
              <a:rPr lang="en-CH" dirty="0"/>
              <a:t>Overall goal: Develop an automated ML model for the detection of pneumonia and leverage interpretability or explainability to investigate whether it uses the medically relevant features for its prediction</a:t>
            </a:r>
            <a:r>
              <a:rPr lang="en-US" dirty="0"/>
              <a:t>.</a:t>
            </a:r>
            <a:endParaRPr lang="en-CH" dirty="0"/>
          </a:p>
          <a:p>
            <a:endParaRPr lang="en-CH" dirty="0"/>
          </a:p>
          <a:p>
            <a:endParaRPr lang="en-CH" dirty="0"/>
          </a:p>
          <a:p>
            <a:endParaRPr lang="en-CH" dirty="0"/>
          </a:p>
          <a:p>
            <a:pPr marL="939800" lvl="1" indent="-342900">
              <a:buFont typeface="+mj-lt"/>
              <a:buAutoNum type="arabicPeriod"/>
            </a:pPr>
            <a:endParaRPr lang="en-CH" dirty="0"/>
          </a:p>
          <a:p>
            <a:pPr marL="368300" indent="-228600">
              <a:buSzPct val="100000"/>
              <a:buFont typeface="Lato"/>
              <a:buAutoNum type="arabicParenBoth"/>
            </a:pPr>
            <a:r>
              <a:rPr lang="en-GB" sz="900" dirty="0" err="1"/>
              <a:t>Kermany</a:t>
            </a:r>
            <a:r>
              <a:rPr lang="en-GB" sz="900" dirty="0"/>
              <a:t>, Daniel S., et al. "Identifying medical diagnoses and treatable diseases by image-based deep learning." cell 172.5 (2018): 1122-1131.</a:t>
            </a:r>
          </a:p>
          <a:p>
            <a:pPr marL="368300" indent="-228600">
              <a:buSzPct val="100000"/>
              <a:buFont typeface="Lato"/>
              <a:buAutoNum type="arabicParenBoth"/>
            </a:pPr>
            <a:r>
              <a:rPr lang="en-GB" sz="900" dirty="0">
                <a:hlinkClick r:id="rId3"/>
              </a:rPr>
              <a:t>https://www.kaggle.com/datasets/paultimothymooney/chest-xray-pneumonia</a:t>
            </a:r>
            <a:endParaRPr lang="en-CH" sz="900" dirty="0"/>
          </a:p>
          <a:p>
            <a:pPr marL="368300" indent="-228600">
              <a:buSzPct val="100000"/>
              <a:buAutoNum type="arabicParenBoth"/>
            </a:pPr>
            <a:endParaRPr lang="en-CH" sz="900" dirty="0"/>
          </a:p>
          <a:p>
            <a:pPr marL="368300" indent="-228600">
              <a:buAutoNum type="arabicParenBoth"/>
            </a:pPr>
            <a:endParaRPr lang="en-CH" sz="900" dirty="0"/>
          </a:p>
        </p:txBody>
      </p:sp>
      <p:sp>
        <p:nvSpPr>
          <p:cNvPr id="4" name="Slide Number Placeholder 3">
            <a:extLst>
              <a:ext uri="{FF2B5EF4-FFF2-40B4-BE49-F238E27FC236}">
                <a16:creationId xmlns:a16="http://schemas.microsoft.com/office/drawing/2014/main" id="{2C71C44A-786B-5979-597D-BFDFD55214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304997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Tasks for Part 2 (detailed description of deliverables in handout)</a:t>
            </a:r>
            <a:endParaRPr lang="de-CH" dirty="0"/>
          </a:p>
        </p:txBody>
      </p:sp>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p:txBody>
          <a:bodyPr/>
          <a:lstStyle/>
          <a:p>
            <a:r>
              <a:rPr lang="en-CH" b="1" dirty="0">
                <a:solidFill>
                  <a:srgbClr val="4A86E8"/>
                </a:solidFill>
              </a:rPr>
              <a:t>Task 1</a:t>
            </a:r>
            <a:r>
              <a:rPr lang="en-CH" dirty="0"/>
              <a:t>: Exploratory Data Analysis</a:t>
            </a:r>
          </a:p>
          <a:p>
            <a:pPr lvl="1"/>
            <a:r>
              <a:rPr lang="en-CH" dirty="0"/>
              <a:t>Before training any classifier, analyze the dataset at hand in order to get an understanding of the data. </a:t>
            </a:r>
          </a:p>
          <a:p>
            <a:pPr lvl="1"/>
            <a:r>
              <a:rPr lang="en-CH" dirty="0"/>
              <a:t>Do you see visual differences between healthy and disease patients? </a:t>
            </a:r>
          </a:p>
          <a:p>
            <a:pPr lvl="1"/>
            <a:r>
              <a:rPr lang="en-CH" dirty="0"/>
              <a:t>Based on your findings, preprocess the data as you </a:t>
            </a:r>
            <a:r>
              <a:rPr lang="en-CH"/>
              <a:t>see fit</a:t>
            </a:r>
            <a:r>
              <a:rPr lang="en-US" dirty="0"/>
              <a:t>.</a:t>
            </a:r>
            <a:endParaRPr lang="en-CH" dirty="0"/>
          </a:p>
        </p:txBody>
      </p:sp>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231687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volutional Neural Network">
            <a:extLst>
              <a:ext uri="{FF2B5EF4-FFF2-40B4-BE49-F238E27FC236}">
                <a16:creationId xmlns:a16="http://schemas.microsoft.com/office/drawing/2014/main" id="{6536F837-7BFC-4AEA-8CB9-1D2B33898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421" y="1679654"/>
            <a:ext cx="3446568" cy="2413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Tasks for Part 2 (detailed description of deliverables in handout)</a:t>
            </a:r>
            <a:endParaRPr lang="de-CH" dirty="0"/>
          </a:p>
        </p:txBody>
      </p:sp>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a:xfrm>
            <a:off x="548878" y="1059656"/>
            <a:ext cx="4692973" cy="3510000"/>
          </a:xfrm>
        </p:spPr>
        <p:txBody>
          <a:bodyPr/>
          <a:lstStyle/>
          <a:p>
            <a:r>
              <a:rPr lang="en-CH" dirty="0">
                <a:solidFill>
                  <a:schemeClr val="tx1"/>
                </a:solidFill>
              </a:rPr>
              <a:t>Task 1</a:t>
            </a:r>
            <a:r>
              <a:rPr lang="en-CH" dirty="0"/>
              <a:t>: </a:t>
            </a:r>
            <a:r>
              <a:rPr lang="en-CH" dirty="0">
                <a:solidFill>
                  <a:schemeClr val="tx1"/>
                </a:solidFill>
              </a:rPr>
              <a:t>Exploratory Data Analysis</a:t>
            </a:r>
          </a:p>
          <a:p>
            <a:r>
              <a:rPr lang="en-CH" b="1" dirty="0">
                <a:solidFill>
                  <a:srgbClr val="4A86E8"/>
                </a:solidFill>
              </a:rPr>
              <a:t>Task 2</a:t>
            </a:r>
            <a:r>
              <a:rPr lang="en-CH" dirty="0">
                <a:solidFill>
                  <a:schemeClr val="tx1"/>
                </a:solidFill>
              </a:rPr>
              <a:t>: CNN Classifier</a:t>
            </a:r>
          </a:p>
          <a:p>
            <a:pPr lvl="1"/>
            <a:r>
              <a:rPr lang="en-CH" dirty="0"/>
              <a:t>For Task 3 &amp; 4, we want use post-hoc explainability methods, which visualize the parts of the image a classifier utilizes for its predictions. </a:t>
            </a:r>
          </a:p>
          <a:p>
            <a:pPr lvl="1"/>
            <a:r>
              <a:rPr lang="en-CH" dirty="0"/>
              <a:t>Thus, first design a small CNN classifier on which we can lateron apply </a:t>
            </a:r>
            <a:r>
              <a:rPr lang="en-CH"/>
              <a:t>these methods</a:t>
            </a:r>
            <a:r>
              <a:rPr lang="en-US" dirty="0"/>
              <a:t>.</a:t>
            </a:r>
            <a:endParaRPr lang="en-CH" dirty="0"/>
          </a:p>
        </p:txBody>
      </p:sp>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1028" name="Picture 4" descr="Two categories of Explainable AI work: transparency design and post-hoc...  | Download Scientific Diagram">
            <a:extLst>
              <a:ext uri="{FF2B5EF4-FFF2-40B4-BE49-F238E27FC236}">
                <a16:creationId xmlns:a16="http://schemas.microsoft.com/office/drawing/2014/main" id="{56BBD984-A337-375D-5AF0-13950567DB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650"/>
          <a:stretch/>
        </p:blipFill>
        <p:spPr bwMode="auto">
          <a:xfrm>
            <a:off x="329609" y="3293754"/>
            <a:ext cx="4692973" cy="8848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BD7A89-A45D-00BF-D95A-528B1CE4D540}"/>
              </a:ext>
            </a:extLst>
          </p:cNvPr>
          <p:cNvSpPr/>
          <p:nvPr/>
        </p:nvSpPr>
        <p:spPr>
          <a:xfrm>
            <a:off x="4572000" y="4076700"/>
            <a:ext cx="53975" cy="10189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H"/>
          </a:p>
        </p:txBody>
      </p:sp>
    </p:spTree>
    <p:extLst>
      <p:ext uri="{BB962C8B-B14F-4D97-AF65-F5344CB8AC3E}">
        <p14:creationId xmlns:p14="http://schemas.microsoft.com/office/powerpoint/2010/main" val="1313923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Tasks for Part 2 (detailed description of deliverables in handout)</a:t>
            </a:r>
            <a:endParaRPr lang="de-CH" dirty="0"/>
          </a:p>
        </p:txBody>
      </p:sp>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a:xfrm>
            <a:off x="548878" y="1059656"/>
            <a:ext cx="8207772" cy="3510000"/>
          </a:xfrm>
        </p:spPr>
        <p:txBody>
          <a:bodyPr/>
          <a:lstStyle/>
          <a:p>
            <a:r>
              <a:rPr lang="en-CH" dirty="0">
                <a:solidFill>
                  <a:schemeClr val="tx1"/>
                </a:solidFill>
              </a:rPr>
              <a:t>Task 1</a:t>
            </a:r>
            <a:r>
              <a:rPr lang="en-CH" dirty="0"/>
              <a:t>: </a:t>
            </a:r>
            <a:r>
              <a:rPr lang="en-CH" dirty="0">
                <a:solidFill>
                  <a:schemeClr val="tx1"/>
                </a:solidFill>
              </a:rPr>
              <a:t>Exploratory Data Analysis</a:t>
            </a:r>
          </a:p>
          <a:p>
            <a:r>
              <a:rPr lang="en-CH" dirty="0">
                <a:solidFill>
                  <a:schemeClr val="tx1"/>
                </a:solidFill>
              </a:rPr>
              <a:t>Task 2: CNN Classifier</a:t>
            </a:r>
          </a:p>
          <a:p>
            <a:r>
              <a:rPr lang="en-CH" b="1" dirty="0">
                <a:solidFill>
                  <a:srgbClr val="4A86E8"/>
                </a:solidFill>
              </a:rPr>
              <a:t>Task 3</a:t>
            </a:r>
            <a:r>
              <a:rPr lang="en-CH" dirty="0">
                <a:solidFill>
                  <a:schemeClr val="tx1"/>
                </a:solidFill>
              </a:rPr>
              <a:t>: Integrated Gradients </a:t>
            </a:r>
            <a:r>
              <a:rPr lang="en-CH" sz="900" dirty="0">
                <a:solidFill>
                  <a:schemeClr val="tx1"/>
                </a:solidFill>
              </a:rPr>
              <a:t>(1)</a:t>
            </a:r>
          </a:p>
          <a:p>
            <a:pPr lvl="1"/>
            <a:r>
              <a:rPr lang="en-CH" dirty="0">
                <a:solidFill>
                  <a:schemeClr val="tx1"/>
                </a:solidFill>
              </a:rPr>
              <a:t>Gradient-based post-hoc methods take inspiration from the idea that the gradient of the prediction loss with respect to the input pixels indicates how important they are</a:t>
            </a:r>
            <a:r>
              <a:rPr lang="en-US" dirty="0">
                <a:solidFill>
                  <a:schemeClr val="tx1"/>
                </a:solidFill>
              </a:rPr>
              <a:t>.</a:t>
            </a:r>
            <a:endParaRPr lang="en-CH" dirty="0">
              <a:solidFill>
                <a:schemeClr val="tx1"/>
              </a:solidFill>
            </a:endParaRPr>
          </a:p>
          <a:p>
            <a:pPr lvl="1"/>
            <a:r>
              <a:rPr lang="en-CH" dirty="0">
                <a:solidFill>
                  <a:schemeClr val="tx1"/>
                </a:solidFill>
              </a:rPr>
              <a:t>Gradients at image might not accurately describe importance of pixels for prediction</a:t>
            </a:r>
            <a:r>
              <a:rPr lang="en-US" dirty="0">
                <a:solidFill>
                  <a:schemeClr val="tx1"/>
                </a:solidFill>
              </a:rPr>
              <a:t>.</a:t>
            </a:r>
            <a:endParaRPr lang="en-CH" dirty="0">
              <a:solidFill>
                <a:schemeClr val="tx1"/>
              </a:solidFill>
            </a:endParaRPr>
          </a:p>
          <a:p>
            <a:pPr lvl="1"/>
            <a:r>
              <a:rPr lang="en-CH" dirty="0">
                <a:solidFill>
                  <a:schemeClr val="tx1"/>
                </a:solidFill>
              </a:rPr>
              <a:t>Integrated Gradients sums up gradients </a:t>
            </a:r>
            <a:br>
              <a:rPr lang="en-CH" dirty="0">
                <a:solidFill>
                  <a:schemeClr val="tx1"/>
                </a:solidFill>
              </a:rPr>
            </a:br>
            <a:r>
              <a:rPr lang="en-CH" dirty="0">
                <a:solidFill>
                  <a:schemeClr val="tx1"/>
                </a:solidFill>
              </a:rPr>
              <a:t>over the path from a baseline</a:t>
            </a:r>
            <a:br>
              <a:rPr lang="en-CH" dirty="0">
                <a:solidFill>
                  <a:schemeClr val="tx1"/>
                </a:solidFill>
              </a:rPr>
            </a:br>
            <a:r>
              <a:rPr lang="en-CH" dirty="0">
                <a:solidFill>
                  <a:schemeClr val="tx1"/>
                </a:solidFill>
              </a:rPr>
              <a:t>(usually black image) to the image</a:t>
            </a:r>
            <a:r>
              <a:rPr lang="en-US" dirty="0">
                <a:solidFill>
                  <a:schemeClr val="tx1"/>
                </a:solidFill>
              </a:rPr>
              <a:t>.</a:t>
            </a:r>
            <a:endParaRPr lang="en-CH" dirty="0">
              <a:solidFill>
                <a:schemeClr val="tx1"/>
              </a:solidFill>
            </a:endParaRPr>
          </a:p>
          <a:p>
            <a:endParaRPr lang="en-CH" dirty="0">
              <a:solidFill>
                <a:schemeClr val="tx1"/>
              </a:solidFill>
            </a:endParaRPr>
          </a:p>
          <a:p>
            <a:endParaRPr lang="en-CH" dirty="0">
              <a:solidFill>
                <a:schemeClr val="tx1"/>
              </a:solidFill>
            </a:endParaRPr>
          </a:p>
          <a:p>
            <a:endParaRPr lang="en-CH" dirty="0">
              <a:solidFill>
                <a:schemeClr val="tx1"/>
              </a:solidFill>
            </a:endParaRPr>
          </a:p>
          <a:p>
            <a:pPr marL="139700" indent="0">
              <a:buNone/>
            </a:pPr>
            <a:r>
              <a:rPr lang="en-GB" sz="900" dirty="0">
                <a:solidFill>
                  <a:schemeClr val="tx1"/>
                </a:solidFill>
              </a:rPr>
              <a:t>(1) Sundararajan, </a:t>
            </a:r>
            <a:r>
              <a:rPr lang="en-GB" sz="900" dirty="0" err="1">
                <a:solidFill>
                  <a:schemeClr val="tx1"/>
                </a:solidFill>
              </a:rPr>
              <a:t>Taly</a:t>
            </a:r>
            <a:r>
              <a:rPr lang="en-GB" sz="900" dirty="0">
                <a:solidFill>
                  <a:schemeClr val="tx1"/>
                </a:solidFill>
              </a:rPr>
              <a:t>, and Yan, “Axiomatic Attribution for Deep Networks.”</a:t>
            </a:r>
            <a:endParaRPr lang="en-CH" sz="900" dirty="0">
              <a:solidFill>
                <a:schemeClr val="tx1"/>
              </a:solidFill>
            </a:endParaRPr>
          </a:p>
        </p:txBody>
      </p:sp>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2052" name="Picture 4" descr="Integrated Gradients for Deep Neural Networks | by Kartikeya Bhardwaj |  Medium">
            <a:extLst>
              <a:ext uri="{FF2B5EF4-FFF2-40B4-BE49-F238E27FC236}">
                <a16:creationId xmlns:a16="http://schemas.microsoft.com/office/drawing/2014/main" id="{3E7A24F9-E0AD-F559-C911-A5BFBA3BDC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06"/>
          <a:stretch/>
        </p:blipFill>
        <p:spPr bwMode="auto">
          <a:xfrm>
            <a:off x="4711390" y="2814655"/>
            <a:ext cx="4021114" cy="18350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2A14B0F-7D3A-B2BA-FDE3-42C53FF0CDF0}"/>
              </a:ext>
            </a:extLst>
          </p:cNvPr>
          <p:cNvSpPr/>
          <p:nvPr/>
        </p:nvSpPr>
        <p:spPr>
          <a:xfrm>
            <a:off x="4572000" y="4248615"/>
            <a:ext cx="245327" cy="172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09361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Tasks for Part 2 (detailed description of deliverables in handout)</a:t>
            </a:r>
            <a:endParaRPr lang="de-CH" dirty="0"/>
          </a:p>
        </p:txBody>
      </p:sp>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a:xfrm>
            <a:off x="548878" y="1059656"/>
            <a:ext cx="3601091" cy="3510000"/>
          </a:xfrm>
        </p:spPr>
        <p:txBody>
          <a:bodyPr/>
          <a:lstStyle/>
          <a:p>
            <a:r>
              <a:rPr lang="en-CH" dirty="0">
                <a:solidFill>
                  <a:schemeClr val="tx1"/>
                </a:solidFill>
              </a:rPr>
              <a:t>Task 1</a:t>
            </a:r>
            <a:r>
              <a:rPr lang="en-CH" dirty="0"/>
              <a:t>: </a:t>
            </a:r>
            <a:r>
              <a:rPr lang="en-CH" dirty="0">
                <a:solidFill>
                  <a:schemeClr val="tx1"/>
                </a:solidFill>
              </a:rPr>
              <a:t>Exploratory Data Analysis</a:t>
            </a:r>
          </a:p>
          <a:p>
            <a:r>
              <a:rPr lang="en-CH" dirty="0">
                <a:solidFill>
                  <a:schemeClr val="tx1"/>
                </a:solidFill>
              </a:rPr>
              <a:t>Task 2: CNN Classifier</a:t>
            </a:r>
          </a:p>
          <a:p>
            <a:r>
              <a:rPr lang="en-CH" dirty="0">
                <a:solidFill>
                  <a:schemeClr val="tx1"/>
                </a:solidFill>
              </a:rPr>
              <a:t>Task 3: Integrated Gradients</a:t>
            </a:r>
          </a:p>
          <a:p>
            <a:r>
              <a:rPr lang="en-CH" b="1" dirty="0">
                <a:solidFill>
                  <a:srgbClr val="4A86E8"/>
                </a:solidFill>
              </a:rPr>
              <a:t>Task 4</a:t>
            </a:r>
            <a:r>
              <a:rPr lang="en-CH" dirty="0">
                <a:solidFill>
                  <a:schemeClr val="tx1"/>
                </a:solidFill>
              </a:rPr>
              <a:t>: Grad-CAM </a:t>
            </a:r>
            <a:r>
              <a:rPr lang="en-CH" sz="900" dirty="0">
                <a:solidFill>
                  <a:schemeClr val="tx1"/>
                </a:solidFill>
              </a:rPr>
              <a:t>(1)</a:t>
            </a:r>
          </a:p>
          <a:p>
            <a:pPr lvl="1"/>
            <a:r>
              <a:rPr lang="en-CH" dirty="0">
                <a:solidFill>
                  <a:schemeClr val="tx1"/>
                </a:solidFill>
              </a:rPr>
              <a:t>Grad-CAM uses activation maps of last convolutional layer from forward pass, weighs them by gradients and upsamples them to </a:t>
            </a:r>
            <a:r>
              <a:rPr lang="en-CH">
                <a:solidFill>
                  <a:schemeClr val="tx1"/>
                </a:solidFill>
              </a:rPr>
              <a:t>input image</a:t>
            </a:r>
            <a:r>
              <a:rPr lang="en-US" dirty="0">
                <a:solidFill>
                  <a:schemeClr val="tx1"/>
                </a:solidFill>
              </a:rPr>
              <a:t>.</a:t>
            </a:r>
            <a:endParaRPr lang="en-CH" dirty="0">
              <a:solidFill>
                <a:schemeClr val="tx1"/>
              </a:solidFill>
            </a:endParaRPr>
          </a:p>
          <a:p>
            <a:pPr lvl="1"/>
            <a:endParaRPr lang="en-CH" dirty="0">
              <a:solidFill>
                <a:schemeClr val="tx1"/>
              </a:solidFill>
            </a:endParaRPr>
          </a:p>
          <a:p>
            <a:endParaRPr lang="en-CH" dirty="0">
              <a:solidFill>
                <a:schemeClr val="tx1"/>
              </a:solidFill>
            </a:endParaRPr>
          </a:p>
          <a:p>
            <a:pPr marL="139700" indent="0">
              <a:buNone/>
            </a:pPr>
            <a:r>
              <a:rPr lang="en-GB" sz="900" dirty="0">
                <a:solidFill>
                  <a:schemeClr val="tx1"/>
                </a:solidFill>
              </a:rPr>
              <a:t>(1) </a:t>
            </a:r>
            <a:r>
              <a:rPr lang="en-GB" sz="900" dirty="0" err="1">
                <a:solidFill>
                  <a:schemeClr val="tx1"/>
                </a:solidFill>
              </a:rPr>
              <a:t>Selvaraju</a:t>
            </a:r>
            <a:r>
              <a:rPr lang="en-GB" sz="900" dirty="0">
                <a:solidFill>
                  <a:schemeClr val="tx1"/>
                </a:solidFill>
              </a:rPr>
              <a:t> et al., “Grad-cam: Visual explanations from deep networks via gradient-based localization”</a:t>
            </a:r>
            <a:endParaRPr lang="en-CH" sz="900" dirty="0">
              <a:solidFill>
                <a:schemeClr val="tx1"/>
              </a:solidFill>
            </a:endParaRPr>
          </a:p>
        </p:txBody>
      </p:sp>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Rectangle 4">
            <a:extLst>
              <a:ext uri="{FF2B5EF4-FFF2-40B4-BE49-F238E27FC236}">
                <a16:creationId xmlns:a16="http://schemas.microsoft.com/office/drawing/2014/main" id="{F2A14B0F-7D3A-B2BA-FDE3-42C53FF0CDF0}"/>
              </a:ext>
            </a:extLst>
          </p:cNvPr>
          <p:cNvSpPr/>
          <p:nvPr/>
        </p:nvSpPr>
        <p:spPr>
          <a:xfrm>
            <a:off x="4572000" y="4248615"/>
            <a:ext cx="245327" cy="172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100" name="Picture 4" descr="Grad-CAM architecture. | Download Scientific Diagram">
            <a:extLst>
              <a:ext uri="{FF2B5EF4-FFF2-40B4-BE49-F238E27FC236}">
                <a16:creationId xmlns:a16="http://schemas.microsoft.com/office/drawing/2014/main" id="{7400C4C5-A90B-FEFD-5BD0-4FC4FFEDF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969" y="870263"/>
            <a:ext cx="4903596" cy="2642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77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Tasks for Part 2 (detailed description of deliverables in handout)</a:t>
            </a:r>
            <a:endParaRPr lang="de-CH" dirty="0"/>
          </a:p>
        </p:txBody>
      </p:sp>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a:xfrm>
            <a:off x="548878" y="1059656"/>
            <a:ext cx="8163043" cy="3510000"/>
          </a:xfrm>
        </p:spPr>
        <p:txBody>
          <a:bodyPr/>
          <a:lstStyle/>
          <a:p>
            <a:r>
              <a:rPr lang="en-CH" dirty="0">
                <a:solidFill>
                  <a:schemeClr val="tx1"/>
                </a:solidFill>
              </a:rPr>
              <a:t>Task 1</a:t>
            </a:r>
            <a:r>
              <a:rPr lang="en-CH" dirty="0"/>
              <a:t>: </a:t>
            </a:r>
            <a:r>
              <a:rPr lang="en-CH" dirty="0">
                <a:solidFill>
                  <a:schemeClr val="tx1"/>
                </a:solidFill>
              </a:rPr>
              <a:t>Exploratory Data Analysis</a:t>
            </a:r>
          </a:p>
          <a:p>
            <a:r>
              <a:rPr lang="en-CH" dirty="0">
                <a:solidFill>
                  <a:schemeClr val="tx1"/>
                </a:solidFill>
              </a:rPr>
              <a:t>Task 2: CNN Classifier</a:t>
            </a:r>
          </a:p>
          <a:p>
            <a:r>
              <a:rPr lang="en-CH" dirty="0">
                <a:solidFill>
                  <a:schemeClr val="tx1"/>
                </a:solidFill>
              </a:rPr>
              <a:t>Task 3: Integrated Gradients</a:t>
            </a:r>
          </a:p>
          <a:p>
            <a:r>
              <a:rPr lang="en-CH" dirty="0">
                <a:solidFill>
                  <a:schemeClr val="tx1"/>
                </a:solidFill>
              </a:rPr>
              <a:t>Task 4: Grad-CAM</a:t>
            </a:r>
          </a:p>
          <a:p>
            <a:r>
              <a:rPr lang="en-CH" b="1" dirty="0">
                <a:solidFill>
                  <a:srgbClr val="4A86E8"/>
                </a:solidFill>
              </a:rPr>
              <a:t>Task 5</a:t>
            </a:r>
            <a:r>
              <a:rPr lang="en-CH" dirty="0">
                <a:solidFill>
                  <a:schemeClr val="tx1"/>
                </a:solidFill>
              </a:rPr>
              <a:t>: Data Randomization Test </a:t>
            </a:r>
            <a:r>
              <a:rPr lang="en-CH" sz="900" dirty="0">
                <a:solidFill>
                  <a:schemeClr val="tx1"/>
                </a:solidFill>
              </a:rPr>
              <a:t>(1)</a:t>
            </a:r>
          </a:p>
          <a:p>
            <a:pPr lvl="1"/>
            <a:r>
              <a:rPr lang="en-CH" dirty="0">
                <a:solidFill>
                  <a:schemeClr val="tx1"/>
                </a:solidFill>
              </a:rPr>
              <a:t>Show that many gradient-based post-hoc explainability methods work as edge detectors</a:t>
            </a:r>
            <a:r>
              <a:rPr lang="en-US" dirty="0">
                <a:solidFill>
                  <a:schemeClr val="tx1"/>
                </a:solidFill>
              </a:rPr>
              <a:t>.</a:t>
            </a:r>
            <a:endParaRPr lang="en-CH" dirty="0">
              <a:solidFill>
                <a:schemeClr val="tx1"/>
              </a:solidFill>
            </a:endParaRPr>
          </a:p>
          <a:p>
            <a:pPr lvl="1"/>
            <a:r>
              <a:rPr lang="en-CH" dirty="0">
                <a:solidFill>
                  <a:schemeClr val="tx1"/>
                </a:solidFill>
              </a:rPr>
              <a:t>When randomly permuting labels of images, the resulting “important pixels” for classification should be random and non-sensical</a:t>
            </a:r>
            <a:r>
              <a:rPr lang="en-US" dirty="0">
                <a:solidFill>
                  <a:schemeClr val="tx1"/>
                </a:solidFill>
              </a:rPr>
              <a:t>.</a:t>
            </a:r>
            <a:endParaRPr lang="en-CH" dirty="0">
              <a:solidFill>
                <a:schemeClr val="tx1"/>
              </a:solidFill>
            </a:endParaRPr>
          </a:p>
          <a:p>
            <a:pPr lvl="1"/>
            <a:r>
              <a:rPr lang="en-CH" dirty="0">
                <a:solidFill>
                  <a:schemeClr val="tx1"/>
                </a:solidFill>
              </a:rPr>
              <a:t>Instead, many methods still visualize similar important pixels as before randomization</a:t>
            </a:r>
            <a:r>
              <a:rPr lang="en-US" dirty="0">
                <a:solidFill>
                  <a:schemeClr val="tx1"/>
                </a:solidFill>
              </a:rPr>
              <a:t>.</a:t>
            </a:r>
            <a:endParaRPr lang="en-CH" dirty="0">
              <a:solidFill>
                <a:schemeClr val="tx1"/>
              </a:solidFill>
            </a:endParaRPr>
          </a:p>
          <a:p>
            <a:pPr lvl="1"/>
            <a:r>
              <a:rPr lang="en-CH" dirty="0">
                <a:solidFill>
                  <a:schemeClr val="tx1"/>
                </a:solidFill>
              </a:rPr>
              <a:t>Effectively showing that methods are independent of model and classification task at hand and</a:t>
            </a:r>
            <a:r>
              <a:rPr lang="en-US" dirty="0">
                <a:solidFill>
                  <a:schemeClr val="tx1"/>
                </a:solidFill>
              </a:rPr>
              <a:t>,</a:t>
            </a:r>
            <a:r>
              <a:rPr lang="en-CH" dirty="0">
                <a:solidFill>
                  <a:schemeClr val="tx1"/>
                </a:solidFill>
              </a:rPr>
              <a:t> thus</a:t>
            </a:r>
            <a:r>
              <a:rPr lang="en-US" dirty="0">
                <a:solidFill>
                  <a:schemeClr val="tx1"/>
                </a:solidFill>
              </a:rPr>
              <a:t>,</a:t>
            </a:r>
            <a:r>
              <a:rPr lang="en-CH" dirty="0">
                <a:solidFill>
                  <a:schemeClr val="tx1"/>
                </a:solidFill>
              </a:rPr>
              <a:t> a bad explainer of the model</a:t>
            </a:r>
            <a:r>
              <a:rPr lang="en-US" dirty="0">
                <a:solidFill>
                  <a:schemeClr val="tx1"/>
                </a:solidFill>
              </a:rPr>
              <a:t>.</a:t>
            </a:r>
            <a:endParaRPr lang="en-CH" dirty="0">
              <a:solidFill>
                <a:schemeClr val="tx1"/>
              </a:solidFill>
            </a:endParaRPr>
          </a:p>
          <a:p>
            <a:pPr lvl="1"/>
            <a:r>
              <a:rPr lang="en-CH" dirty="0">
                <a:solidFill>
                  <a:schemeClr val="tx1"/>
                </a:solidFill>
              </a:rPr>
              <a:t>A premise of interpretable models is that this would not happen for them</a:t>
            </a:r>
          </a:p>
          <a:p>
            <a:pPr marL="139700" indent="0">
              <a:buNone/>
            </a:pPr>
            <a:r>
              <a:rPr lang="en-GB" sz="900" dirty="0">
                <a:solidFill>
                  <a:schemeClr val="tx1"/>
                </a:solidFill>
              </a:rPr>
              <a:t>(1) Adebayo et al., “Sanity Checks for Saliency Maps.”</a:t>
            </a:r>
            <a:endParaRPr lang="en-CH" sz="900" dirty="0">
              <a:solidFill>
                <a:schemeClr val="tx1"/>
              </a:solidFill>
            </a:endParaRPr>
          </a:p>
        </p:txBody>
      </p:sp>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148" name="Picture 4" descr="GitHub - adebayoj/sanity_checks_saliency">
            <a:extLst>
              <a:ext uri="{FF2B5EF4-FFF2-40B4-BE49-F238E27FC236}">
                <a16:creationId xmlns:a16="http://schemas.microsoft.com/office/drawing/2014/main" id="{F7CB0FCD-6355-524F-22BF-637C14BD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388" y="759195"/>
            <a:ext cx="4762919" cy="1812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547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Tasks for Part 2 (detailed description of deliverables in handout)</a:t>
            </a:r>
            <a:endParaRPr lang="de-CH" dirty="0"/>
          </a:p>
        </p:txBody>
      </p:sp>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a:xfrm>
            <a:off x="548878" y="1059656"/>
            <a:ext cx="8313768" cy="3510000"/>
          </a:xfrm>
        </p:spPr>
        <p:txBody>
          <a:bodyPr/>
          <a:lstStyle/>
          <a:p>
            <a:r>
              <a:rPr lang="en-CH" dirty="0">
                <a:solidFill>
                  <a:schemeClr val="tx1"/>
                </a:solidFill>
              </a:rPr>
              <a:t>Task 1</a:t>
            </a:r>
            <a:r>
              <a:rPr lang="en-CH" dirty="0"/>
              <a:t>: </a:t>
            </a:r>
            <a:r>
              <a:rPr lang="en-CH" dirty="0">
                <a:solidFill>
                  <a:schemeClr val="tx1"/>
                </a:solidFill>
              </a:rPr>
              <a:t>Exploratory Data Analysis</a:t>
            </a:r>
          </a:p>
          <a:p>
            <a:r>
              <a:rPr lang="en-CH" dirty="0">
                <a:solidFill>
                  <a:schemeClr val="tx1"/>
                </a:solidFill>
              </a:rPr>
              <a:t>Task 2: CNN Classifier</a:t>
            </a:r>
          </a:p>
          <a:p>
            <a:r>
              <a:rPr lang="en-CH" dirty="0">
                <a:solidFill>
                  <a:schemeClr val="tx1"/>
                </a:solidFill>
              </a:rPr>
              <a:t>Task 3: Integrated Gradients</a:t>
            </a:r>
          </a:p>
          <a:p>
            <a:r>
              <a:rPr lang="en-CH" dirty="0">
                <a:solidFill>
                  <a:schemeClr val="tx1"/>
                </a:solidFill>
              </a:rPr>
              <a:t>Task 4: Grad-CAM</a:t>
            </a:r>
          </a:p>
          <a:p>
            <a:r>
              <a:rPr lang="en-CH" dirty="0">
                <a:solidFill>
                  <a:schemeClr val="tx1"/>
                </a:solidFill>
              </a:rPr>
              <a:t>Task 5: Data Randomization Test</a:t>
            </a:r>
          </a:p>
          <a:p>
            <a:r>
              <a:rPr lang="en-CH" b="1" dirty="0">
                <a:solidFill>
                  <a:srgbClr val="4A86E8"/>
                </a:solidFill>
              </a:rPr>
              <a:t>Challenge</a:t>
            </a:r>
            <a:r>
              <a:rPr lang="en-CH" dirty="0">
                <a:solidFill>
                  <a:schemeClr val="tx1"/>
                </a:solidFill>
              </a:rPr>
              <a:t>: Prototype Learning </a:t>
            </a:r>
            <a:r>
              <a:rPr lang="en-CH" sz="900" dirty="0">
                <a:solidFill>
                  <a:schemeClr val="tx1"/>
                </a:solidFill>
              </a:rPr>
              <a:t>(1)</a:t>
            </a:r>
            <a:endParaRPr lang="en-CH" dirty="0">
              <a:solidFill>
                <a:schemeClr val="tx1"/>
              </a:solidFill>
            </a:endParaRPr>
          </a:p>
          <a:p>
            <a:pPr lvl="1"/>
            <a:r>
              <a:rPr lang="en-CH" dirty="0">
                <a:solidFill>
                  <a:schemeClr val="tx1"/>
                </a:solidFill>
              </a:rPr>
              <a:t>Prototypes can be either determined beforehand </a:t>
            </a:r>
            <a:r>
              <a:rPr lang="en-CH" sz="900" dirty="0">
                <a:solidFill>
                  <a:schemeClr val="tx1"/>
                </a:solidFill>
              </a:rPr>
              <a:t>(1)</a:t>
            </a:r>
            <a:r>
              <a:rPr lang="en-CH" dirty="0">
                <a:solidFill>
                  <a:schemeClr val="tx1"/>
                </a:solidFill>
              </a:rPr>
              <a:t> or jointly with classifier</a:t>
            </a:r>
            <a:r>
              <a:rPr lang="en-US" dirty="0">
                <a:solidFill>
                  <a:schemeClr val="tx1"/>
                </a:solidFill>
              </a:rPr>
              <a:t>.</a:t>
            </a:r>
            <a:r>
              <a:rPr lang="en-CH" dirty="0">
                <a:solidFill>
                  <a:schemeClr val="tx1"/>
                </a:solidFill>
              </a:rPr>
              <a:t> </a:t>
            </a:r>
            <a:r>
              <a:rPr lang="en-CH" sz="900" dirty="0">
                <a:solidFill>
                  <a:schemeClr val="tx1"/>
                </a:solidFill>
              </a:rPr>
              <a:t>(2)</a:t>
            </a:r>
          </a:p>
          <a:p>
            <a:pPr lvl="1"/>
            <a:r>
              <a:rPr lang="en-CH" dirty="0">
                <a:solidFill>
                  <a:schemeClr val="tx1"/>
                </a:solidFill>
              </a:rPr>
              <a:t>Given a set of prototypes, one can use the k-nearest neighbor algorithm for prediction</a:t>
            </a:r>
            <a:r>
              <a:rPr lang="en-US" dirty="0">
                <a:solidFill>
                  <a:schemeClr val="tx1"/>
                </a:solidFill>
              </a:rPr>
              <a:t>.</a:t>
            </a:r>
            <a:endParaRPr lang="en-CH" dirty="0">
              <a:solidFill>
                <a:schemeClr val="tx1"/>
              </a:solidFill>
            </a:endParaRPr>
          </a:p>
          <a:p>
            <a:pPr lvl="1"/>
            <a:r>
              <a:rPr lang="en-CH" dirty="0">
                <a:solidFill>
                  <a:schemeClr val="tx1"/>
                </a:solidFill>
              </a:rPr>
              <a:t>In this project we will focus on the simple case of first learning prototypes using maximum mean discrepancy and then predicting the label given these prototypes</a:t>
            </a:r>
            <a:r>
              <a:rPr lang="en-US" dirty="0">
                <a:solidFill>
                  <a:schemeClr val="tx1"/>
                </a:solidFill>
              </a:rPr>
              <a:t>.</a:t>
            </a:r>
          </a:p>
          <a:p>
            <a:pPr lvl="1"/>
            <a:r>
              <a:rPr lang="en-US" dirty="0">
                <a:solidFill>
                  <a:schemeClr val="tx1"/>
                </a:solidFill>
              </a:rPr>
              <a:t>Interpretable</a:t>
            </a:r>
            <a:endParaRPr lang="en-CH" dirty="0">
              <a:solidFill>
                <a:schemeClr val="tx1"/>
              </a:solidFill>
            </a:endParaRPr>
          </a:p>
          <a:p>
            <a:pPr marL="139700" indent="0">
              <a:buNone/>
            </a:pPr>
            <a:r>
              <a:rPr lang="en-GB" sz="900" dirty="0">
                <a:solidFill>
                  <a:schemeClr val="tx1"/>
                </a:solidFill>
              </a:rPr>
              <a:t>(1)  Kim, Khanna, and </a:t>
            </a:r>
            <a:r>
              <a:rPr lang="en-GB" sz="900" dirty="0" err="1">
                <a:solidFill>
                  <a:schemeClr val="tx1"/>
                </a:solidFill>
              </a:rPr>
              <a:t>Koyejo</a:t>
            </a:r>
            <a:r>
              <a:rPr lang="en-GB" sz="900" dirty="0">
                <a:solidFill>
                  <a:schemeClr val="tx1"/>
                </a:solidFill>
              </a:rPr>
              <a:t>, “Examples Are Not Enough, Learn to Criticize! Criticism for Interpretability.”</a:t>
            </a:r>
          </a:p>
          <a:p>
            <a:pPr marL="139700" indent="0">
              <a:buNone/>
            </a:pPr>
            <a:r>
              <a:rPr lang="en-CH" sz="900" dirty="0">
                <a:solidFill>
                  <a:schemeClr val="tx1"/>
                </a:solidFill>
              </a:rPr>
              <a:t>(2)  Chen et al., “This Look Like That: Deep Learning for Interpretable Image Recognition.”</a:t>
            </a:r>
          </a:p>
        </p:txBody>
      </p:sp>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a:extLst>
              <a:ext uri="{FF2B5EF4-FFF2-40B4-BE49-F238E27FC236}">
                <a16:creationId xmlns:a16="http://schemas.microsoft.com/office/drawing/2014/main" id="{84DBFDE5-4F58-FE78-72BF-6CA6DE0B8023}"/>
              </a:ext>
            </a:extLst>
          </p:cNvPr>
          <p:cNvPicPr>
            <a:picLocks noChangeAspect="1"/>
          </p:cNvPicPr>
          <p:nvPr/>
        </p:nvPicPr>
        <p:blipFill>
          <a:blip r:embed="rId3"/>
          <a:stretch>
            <a:fillRect/>
          </a:stretch>
        </p:blipFill>
        <p:spPr>
          <a:xfrm>
            <a:off x="4981548" y="870263"/>
            <a:ext cx="3075370" cy="2043759"/>
          </a:xfrm>
          <a:prstGeom prst="rect">
            <a:avLst/>
          </a:prstGeom>
        </p:spPr>
      </p:pic>
    </p:spTree>
    <p:extLst>
      <p:ext uri="{BB962C8B-B14F-4D97-AF65-F5344CB8AC3E}">
        <p14:creationId xmlns:p14="http://schemas.microsoft.com/office/powerpoint/2010/main" val="3769935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93F9-AA3F-A3AF-2960-14EDFB992D55}"/>
              </a:ext>
            </a:extLst>
          </p:cNvPr>
          <p:cNvSpPr>
            <a:spLocks noGrp="1"/>
          </p:cNvSpPr>
          <p:nvPr>
            <p:ph type="title"/>
          </p:nvPr>
        </p:nvSpPr>
        <p:spPr/>
        <p:txBody>
          <a:bodyPr/>
          <a:lstStyle/>
          <a:p>
            <a:r>
              <a:rPr lang="en-CH" dirty="0"/>
              <a:t>Project 1: Interpretability and Explainability</a:t>
            </a:r>
            <a:endParaRPr lang="de-CH" dirty="0"/>
          </a:p>
        </p:txBody>
      </p:sp>
      <p:sp>
        <p:nvSpPr>
          <p:cNvPr id="3" name="Text Placeholder 2">
            <a:extLst>
              <a:ext uri="{FF2B5EF4-FFF2-40B4-BE49-F238E27FC236}">
                <a16:creationId xmlns:a16="http://schemas.microsoft.com/office/drawing/2014/main" id="{32904923-FA99-FB58-370D-88654035C4A9}"/>
              </a:ext>
            </a:extLst>
          </p:cNvPr>
          <p:cNvSpPr>
            <a:spLocks noGrp="1"/>
          </p:cNvSpPr>
          <p:nvPr>
            <p:ph type="body" idx="1"/>
          </p:nvPr>
        </p:nvSpPr>
        <p:spPr>
          <a:xfrm>
            <a:off x="4652989" y="1059656"/>
            <a:ext cx="3942000" cy="3645000"/>
          </a:xfrm>
        </p:spPr>
        <p:txBody>
          <a:bodyPr/>
          <a:lstStyle/>
          <a:p>
            <a:pPr marL="139700" indent="0" algn="ctr">
              <a:buNone/>
            </a:pPr>
            <a:r>
              <a:rPr lang="en-CH" sz="1600" b="1" dirty="0">
                <a:solidFill>
                  <a:srgbClr val="4A86E8"/>
                </a:solidFill>
              </a:rPr>
              <a:t>Part 2: X-ray data for predicting pneumonia</a:t>
            </a:r>
          </a:p>
          <a:p>
            <a:endParaRPr lang="en-CH" dirty="0"/>
          </a:p>
          <a:p>
            <a:pPr marL="139700" indent="0">
              <a:buNone/>
            </a:pPr>
            <a:endParaRPr lang="en-CH" dirty="0"/>
          </a:p>
          <a:p>
            <a:endParaRPr lang="de-CH" dirty="0"/>
          </a:p>
        </p:txBody>
      </p:sp>
      <p:sp>
        <p:nvSpPr>
          <p:cNvPr id="5" name="Slide Number Placeholder 4">
            <a:extLst>
              <a:ext uri="{FF2B5EF4-FFF2-40B4-BE49-F238E27FC236}">
                <a16:creationId xmlns:a16="http://schemas.microsoft.com/office/drawing/2014/main" id="{8D61ED24-2197-956C-ADEE-9000A390E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7" name="Text Placeholder 2">
            <a:extLst>
              <a:ext uri="{FF2B5EF4-FFF2-40B4-BE49-F238E27FC236}">
                <a16:creationId xmlns:a16="http://schemas.microsoft.com/office/drawing/2014/main" id="{EDEC2639-9A9D-F1B2-BD96-118E3AC91AC9}"/>
              </a:ext>
            </a:extLst>
          </p:cNvPr>
          <p:cNvSpPr txBox="1">
            <a:spLocks/>
          </p:cNvSpPr>
          <p:nvPr/>
        </p:nvSpPr>
        <p:spPr>
          <a:xfrm>
            <a:off x="630000" y="1058548"/>
            <a:ext cx="3942000" cy="3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8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90000"/>
              </a:lnSpc>
              <a:spcBef>
                <a:spcPts val="4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139700" indent="0" algn="ctr">
              <a:buNone/>
            </a:pPr>
            <a:r>
              <a:rPr lang="en-CH" sz="1600" b="1" dirty="0">
                <a:solidFill>
                  <a:srgbClr val="4A86E8"/>
                </a:solidFill>
              </a:rPr>
              <a:t>Part 1: Tabular data for predicting coronary heart disease</a:t>
            </a:r>
          </a:p>
          <a:p>
            <a:endParaRPr lang="en-CH" dirty="0"/>
          </a:p>
          <a:p>
            <a:endParaRPr lang="en-CH" dirty="0"/>
          </a:p>
          <a:p>
            <a:endParaRPr lang="de-CH" dirty="0"/>
          </a:p>
        </p:txBody>
      </p:sp>
      <p:pic>
        <p:nvPicPr>
          <p:cNvPr id="2050" name="Picture 2">
            <a:extLst>
              <a:ext uri="{FF2B5EF4-FFF2-40B4-BE49-F238E27FC236}">
                <a16:creationId xmlns:a16="http://schemas.microsoft.com/office/drawing/2014/main" id="{77CEC5E5-A12B-8464-E19A-D4720062D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008" y="1966648"/>
            <a:ext cx="2947728" cy="14738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DFF81A3-60AA-3A98-7945-103A24F40E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 t="12195" r="33718" b="4050"/>
          <a:stretch/>
        </p:blipFill>
        <p:spPr bwMode="auto">
          <a:xfrm>
            <a:off x="4986440" y="1901590"/>
            <a:ext cx="3689538" cy="153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417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Part 3</a:t>
            </a:r>
            <a:endParaRPr lang="de-CH" dirty="0"/>
          </a:p>
        </p:txBody>
      </p:sp>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a:xfrm>
            <a:off x="548878" y="1059656"/>
            <a:ext cx="8313768" cy="3510000"/>
          </a:xfrm>
        </p:spPr>
        <p:txBody>
          <a:bodyPr/>
          <a:lstStyle/>
          <a:p>
            <a:r>
              <a:rPr lang="en-CH" dirty="0">
                <a:solidFill>
                  <a:schemeClr val="tx1"/>
                </a:solidFill>
              </a:rPr>
              <a:t>General questions allowing you to reflect on your learnings during the project</a:t>
            </a:r>
          </a:p>
          <a:p>
            <a:endParaRPr lang="en-CH" sz="900" dirty="0">
              <a:solidFill>
                <a:schemeClr val="tx1"/>
              </a:solidFill>
            </a:endParaRPr>
          </a:p>
        </p:txBody>
      </p:sp>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3992788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3"/>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Supplementary Material</a:t>
            </a:r>
            <a:endParaRPr/>
          </a:p>
        </p:txBody>
      </p:sp>
      <p:sp>
        <p:nvSpPr>
          <p:cNvPr id="336" name="Google Shape;336;p43"/>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dirty="0"/>
              <a:t>https://</a:t>
            </a:r>
            <a:r>
              <a:rPr lang="en" dirty="0" err="1"/>
              <a:t>christophm.github.io</a:t>
            </a:r>
            <a:r>
              <a:rPr lang="en" dirty="0"/>
              <a:t>/interpretable-ml-book/</a:t>
            </a:r>
            <a:endParaRPr dirty="0"/>
          </a:p>
        </p:txBody>
      </p:sp>
      <p:sp>
        <p:nvSpPr>
          <p:cNvPr id="2" name="Slide Number Placeholder 1">
            <a:extLst>
              <a:ext uri="{FF2B5EF4-FFF2-40B4-BE49-F238E27FC236}">
                <a16:creationId xmlns:a16="http://schemas.microsoft.com/office/drawing/2014/main" id="{5EF5008B-842E-0530-3E25-5DDCF444A4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337" name="Google Shape;337;p43"/>
          <p:cNvPicPr preferRelativeResize="0"/>
          <p:nvPr/>
        </p:nvPicPr>
        <p:blipFill>
          <a:blip r:embed="rId3">
            <a:alphaModFix/>
          </a:blip>
          <a:stretch>
            <a:fillRect/>
          </a:stretch>
        </p:blipFill>
        <p:spPr>
          <a:xfrm>
            <a:off x="5144599" y="991175"/>
            <a:ext cx="2790700" cy="373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F8511-E1B5-F6BE-5CE1-CAF442AF2CC9}"/>
              </a:ext>
            </a:extLst>
          </p:cNvPr>
          <p:cNvSpPr>
            <a:spLocks noGrp="1"/>
          </p:cNvSpPr>
          <p:nvPr>
            <p:ph type="title"/>
          </p:nvPr>
        </p:nvSpPr>
        <p:spPr/>
        <p:txBody>
          <a:bodyPr/>
          <a:lstStyle/>
          <a:p>
            <a:r>
              <a:rPr lang="en-CH" dirty="0"/>
              <a:t>Organisational</a:t>
            </a:r>
          </a:p>
        </p:txBody>
      </p:sp>
      <p:sp>
        <p:nvSpPr>
          <p:cNvPr id="3" name="Text Placeholder 2">
            <a:extLst>
              <a:ext uri="{FF2B5EF4-FFF2-40B4-BE49-F238E27FC236}">
                <a16:creationId xmlns:a16="http://schemas.microsoft.com/office/drawing/2014/main" id="{7275104D-523F-6B9A-DC10-5AD557E2D5E2}"/>
              </a:ext>
            </a:extLst>
          </p:cNvPr>
          <p:cNvSpPr>
            <a:spLocks noGrp="1"/>
          </p:cNvSpPr>
          <p:nvPr>
            <p:ph type="body" idx="1"/>
          </p:nvPr>
        </p:nvSpPr>
        <p:spPr>
          <a:xfrm>
            <a:off x="548877" y="1059656"/>
            <a:ext cx="8167105" cy="3510000"/>
          </a:xfrm>
        </p:spPr>
        <p:txBody>
          <a:bodyPr/>
          <a:lstStyle/>
          <a:p>
            <a:r>
              <a:rPr lang="en-US" dirty="0"/>
              <a:t>Submit the report and code</a:t>
            </a:r>
            <a:r>
              <a:rPr lang="en-CH" dirty="0"/>
              <a:t> on Moodle </a:t>
            </a:r>
            <a:r>
              <a:rPr lang="en-CH" u="sng" dirty="0"/>
              <a:t>until 18.04.2023</a:t>
            </a:r>
            <a:r>
              <a:rPr lang="en-US" dirty="0"/>
              <a:t>.</a:t>
            </a:r>
            <a:endParaRPr lang="en-CH" dirty="0"/>
          </a:p>
          <a:p>
            <a:r>
              <a:rPr lang="en-US" dirty="0"/>
              <a:t>Report must be a PDF and code should follow the guidelines on the handout.</a:t>
            </a:r>
            <a:endParaRPr lang="en-GB" dirty="0"/>
          </a:p>
          <a:p>
            <a:r>
              <a:rPr lang="en-GB" dirty="0"/>
              <a:t>Do not train on the test sets and only provide results that are evaluated on the test set.</a:t>
            </a:r>
          </a:p>
          <a:p>
            <a:r>
              <a:rPr lang="en-GB" dirty="0"/>
              <a:t>If you encounter computational difficulties due to hardware constraints, feel free to subsample or </a:t>
            </a:r>
            <a:r>
              <a:rPr lang="en-GB" dirty="0" err="1"/>
              <a:t>preprocess</a:t>
            </a:r>
            <a:r>
              <a:rPr lang="en-GB" dirty="0"/>
              <a:t>/resize the data to reduce dimensionality. Please clearly state if you apply such </a:t>
            </a:r>
            <a:r>
              <a:rPr lang="en-GB" dirty="0" err="1"/>
              <a:t>preprocessing</a:t>
            </a:r>
            <a:r>
              <a:rPr lang="en-GB" dirty="0"/>
              <a:t>, it will not impact the grading.</a:t>
            </a:r>
          </a:p>
          <a:p>
            <a:r>
              <a:rPr lang="en-CH" dirty="0"/>
              <a:t>Both datasets are publicly available on Kaggle. It is allowed to use publicly available code (apart from other groups’ work) but make sure to properly reference </a:t>
            </a:r>
            <a:r>
              <a:rPr lang="en-US" dirty="0"/>
              <a:t>external sources.</a:t>
            </a:r>
            <a:endParaRPr lang="en-CH" dirty="0"/>
          </a:p>
          <a:p>
            <a:r>
              <a:rPr lang="en-CH" dirty="0"/>
              <a:t>There will be a challenge task for each dataset of which you have to solve </a:t>
            </a:r>
            <a:r>
              <a:rPr lang="en-CH" u="sng" dirty="0"/>
              <a:t>at least one</a:t>
            </a:r>
            <a:r>
              <a:rPr lang="en-CH" dirty="0"/>
              <a:t> to achieve the maximum grade</a:t>
            </a:r>
          </a:p>
          <a:p>
            <a:r>
              <a:rPr lang="en-US" dirty="0"/>
              <a:t>The b</a:t>
            </a:r>
            <a:r>
              <a:rPr lang="en-CH" dirty="0"/>
              <a:t>est team</a:t>
            </a:r>
            <a:r>
              <a:rPr lang="en-US" dirty="0"/>
              <a:t> </a:t>
            </a:r>
            <a:r>
              <a:rPr lang="en-CH" dirty="0"/>
              <a:t>will be inquired to present their project for a non-cumulative bonus of 0.25 to the final grade</a:t>
            </a:r>
            <a:r>
              <a:rPr lang="en-US" dirty="0"/>
              <a:t>.</a:t>
            </a:r>
            <a:endParaRPr lang="en-CH" dirty="0"/>
          </a:p>
        </p:txBody>
      </p:sp>
      <p:sp>
        <p:nvSpPr>
          <p:cNvPr id="4" name="Slide Number Placeholder 3">
            <a:extLst>
              <a:ext uri="{FF2B5EF4-FFF2-40B4-BE49-F238E27FC236}">
                <a16:creationId xmlns:a16="http://schemas.microsoft.com/office/drawing/2014/main" id="{20EF1E8A-9E1A-D759-BADC-1A9EBF799E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229593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 name="Title 2">
            <a:extLst>
              <a:ext uri="{FF2B5EF4-FFF2-40B4-BE49-F238E27FC236}">
                <a16:creationId xmlns:a16="http://schemas.microsoft.com/office/drawing/2014/main" id="{853A8AE7-A7F9-C27F-7760-E737811F5781}"/>
              </a:ext>
            </a:extLst>
          </p:cNvPr>
          <p:cNvSpPr>
            <a:spLocks noGrp="1"/>
          </p:cNvSpPr>
          <p:nvPr>
            <p:ph type="title"/>
          </p:nvPr>
        </p:nvSpPr>
        <p:spPr/>
        <p:txBody>
          <a:bodyPr/>
          <a:lstStyle/>
          <a:p>
            <a:r>
              <a:rPr lang="en-CH" dirty="0"/>
              <a:t>General Remarks</a:t>
            </a:r>
            <a:endParaRPr lang="de-CH" dirty="0"/>
          </a:p>
        </p:txBody>
      </p:sp>
      <p:sp>
        <p:nvSpPr>
          <p:cNvPr id="330" name="Google Shape;330;p42"/>
          <p:cNvSpPr txBox="1">
            <a:spLocks noGrp="1"/>
          </p:cNvSpPr>
          <p:nvPr>
            <p:ph type="body" idx="1"/>
          </p:nvPr>
        </p:nvSpPr>
        <p:spPr>
          <a:prstGeom prst="rect">
            <a:avLst/>
          </a:prstGeom>
        </p:spPr>
        <p:txBody>
          <a:bodyPr spcFirstLastPara="1" wrap="square" lIns="0" tIns="0" rIns="0" bIns="0" anchor="t" anchorCtr="0">
            <a:noAutofit/>
          </a:bodyPr>
          <a:lstStyle/>
          <a:p>
            <a:pPr marL="457200" lvl="0" indent="-317500" algn="l" rtl="0">
              <a:spcBef>
                <a:spcPts val="800"/>
              </a:spcBef>
              <a:spcAft>
                <a:spcPts val="0"/>
              </a:spcAft>
              <a:buSzPts val="1400"/>
              <a:buChar char="●"/>
            </a:pPr>
            <a:r>
              <a:rPr lang="en" dirty="0"/>
              <a:t>Please sign up your group on Moodle </a:t>
            </a:r>
            <a:r>
              <a:rPr lang="en" u="sng" dirty="0"/>
              <a:t>until 20.03.2023</a:t>
            </a:r>
            <a:r>
              <a:rPr lang="en" dirty="0"/>
              <a:t>.</a:t>
            </a:r>
          </a:p>
          <a:p>
            <a:pPr marL="457200" lvl="0" indent="-317500" algn="l" rtl="0">
              <a:spcBef>
                <a:spcPts val="800"/>
              </a:spcBef>
              <a:spcAft>
                <a:spcPts val="0"/>
              </a:spcAft>
              <a:buSzPts val="1400"/>
              <a:buChar char="●"/>
            </a:pPr>
            <a:r>
              <a:rPr lang="en" dirty="0"/>
              <a:t>Those that don’t have a group yet can meet here after the lecture.</a:t>
            </a:r>
          </a:p>
          <a:p>
            <a:pPr>
              <a:buFont typeface="Lato"/>
              <a:buChar char="●"/>
            </a:pPr>
            <a:r>
              <a:rPr lang="en" dirty="0"/>
              <a:t>As defined in the lecture, we will talk about ”Interpretability” in the context of intrinsically interpretable models, while we talk about “</a:t>
            </a:r>
            <a:r>
              <a:rPr lang="en" dirty="0" err="1"/>
              <a:t>Explainability</a:t>
            </a:r>
            <a:r>
              <a:rPr lang="en" dirty="0"/>
              <a:t>” in the context of a black-box model that requires an auxiliary method to explain its predictions.</a:t>
            </a:r>
            <a:endParaRPr dirty="0"/>
          </a:p>
          <a:p>
            <a:pPr marL="457200" lvl="0" indent="-317500" algn="l" rtl="0">
              <a:spcBef>
                <a:spcPts val="800"/>
              </a:spcBef>
              <a:spcAft>
                <a:spcPts val="0"/>
              </a:spcAft>
              <a:buSzPts val="1400"/>
              <a:buChar char="●"/>
            </a:pPr>
            <a:r>
              <a:rPr lang="en" dirty="0"/>
              <a:t>Interpretability and </a:t>
            </a:r>
            <a:r>
              <a:rPr lang="en" dirty="0" err="1"/>
              <a:t>Explainability</a:t>
            </a:r>
            <a:r>
              <a:rPr lang="en" dirty="0"/>
              <a:t> are not an exact science. There does not necessarily have to be a single correct answer.</a:t>
            </a:r>
          </a:p>
          <a:p>
            <a:pPr marL="457200" lvl="0" indent="-317500" algn="l" rtl="0">
              <a:spcBef>
                <a:spcPts val="800"/>
              </a:spcBef>
              <a:spcAft>
                <a:spcPts val="0"/>
              </a:spcAft>
              <a:buSzPts val="1400"/>
              <a:buChar char="●"/>
            </a:pPr>
            <a:r>
              <a:rPr lang="en" dirty="0"/>
              <a:t>A partial goal of this project is that you use the materials available to you to teach yourself the methods that are being used.</a:t>
            </a:r>
          </a:p>
          <a:p>
            <a:pPr marL="457200" lvl="0" indent="-317500" algn="l" rtl="0">
              <a:spcBef>
                <a:spcPts val="800"/>
              </a:spcBef>
              <a:spcAft>
                <a:spcPts val="0"/>
              </a:spcAft>
              <a:buSzPts val="1400"/>
              <a:buChar char="●"/>
            </a:pPr>
            <a:endParaRPr lang="en" dirty="0"/>
          </a:p>
          <a:p>
            <a:pPr marL="457200" lvl="0" indent="-317500" algn="l" rtl="0">
              <a:spcBef>
                <a:spcPts val="800"/>
              </a:spcBef>
              <a:spcAft>
                <a:spcPts val="0"/>
              </a:spcAft>
              <a:buSzPts val="1400"/>
              <a:buChar char="●"/>
            </a:pPr>
            <a:endParaRPr dirty="0"/>
          </a:p>
        </p:txBody>
      </p:sp>
      <p:sp>
        <p:nvSpPr>
          <p:cNvPr id="2" name="Slide Number Placeholder 1">
            <a:extLst>
              <a:ext uri="{FF2B5EF4-FFF2-40B4-BE49-F238E27FC236}">
                <a16:creationId xmlns:a16="http://schemas.microsoft.com/office/drawing/2014/main" id="{B4500C7D-FB49-9A39-465B-2CBDA5F2FC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8AB19-FCCF-AD18-2552-4A5BD45EC033}"/>
              </a:ext>
            </a:extLst>
          </p:cNvPr>
          <p:cNvSpPr>
            <a:spLocks noGrp="1"/>
          </p:cNvSpPr>
          <p:nvPr>
            <p:ph type="title"/>
          </p:nvPr>
        </p:nvSpPr>
        <p:spPr/>
        <p:txBody>
          <a:bodyPr/>
          <a:lstStyle/>
          <a:p>
            <a:r>
              <a:rPr lang="en-CH" dirty="0"/>
              <a:t>Motivation for predicting heart disease</a:t>
            </a:r>
            <a:endParaRPr lang="de-CH" dirty="0"/>
          </a:p>
        </p:txBody>
      </p:sp>
      <p:sp>
        <p:nvSpPr>
          <p:cNvPr id="3" name="Text Placeholder 2">
            <a:extLst>
              <a:ext uri="{FF2B5EF4-FFF2-40B4-BE49-F238E27FC236}">
                <a16:creationId xmlns:a16="http://schemas.microsoft.com/office/drawing/2014/main" id="{81A91AF6-E082-5A7D-DCFB-EE3263406D69}"/>
              </a:ext>
            </a:extLst>
          </p:cNvPr>
          <p:cNvSpPr>
            <a:spLocks noGrp="1"/>
          </p:cNvSpPr>
          <p:nvPr>
            <p:ph type="body" idx="1"/>
          </p:nvPr>
        </p:nvSpPr>
        <p:spPr>
          <a:xfrm>
            <a:off x="548878" y="1059656"/>
            <a:ext cx="8437240" cy="3510000"/>
          </a:xfrm>
        </p:spPr>
        <p:txBody>
          <a:bodyPr/>
          <a:lstStyle/>
          <a:p>
            <a:pPr>
              <a:buFont typeface="Lato" panose="020F0502020204030203" pitchFamily="34" charset="0"/>
              <a:buChar char="•"/>
            </a:pPr>
            <a:r>
              <a:rPr lang="en-GB" dirty="0"/>
              <a:t>Cardiovascular diseases (CVDs) are </a:t>
            </a:r>
            <a:r>
              <a:rPr lang="en-CH" dirty="0"/>
              <a:t>by far </a:t>
            </a:r>
            <a:r>
              <a:rPr lang="en-GB" dirty="0"/>
              <a:t>the number 1 cause of death globally.</a:t>
            </a:r>
            <a:r>
              <a:rPr lang="en-CH" dirty="0"/>
              <a:t> </a:t>
            </a:r>
            <a:r>
              <a:rPr lang="en-CH" sz="900" dirty="0"/>
              <a:t>(1)</a:t>
            </a:r>
          </a:p>
          <a:p>
            <a:pPr>
              <a:buFont typeface="Lato" panose="020F0502020204030203" pitchFamily="34" charset="0"/>
              <a:buChar char="•"/>
            </a:pPr>
            <a:r>
              <a:rPr lang="en-CH" dirty="0"/>
              <a:t>CVD is an umbrella term for a number of heart-related conditions</a:t>
            </a:r>
            <a:r>
              <a:rPr lang="en-US" dirty="0"/>
              <a:t>.</a:t>
            </a:r>
            <a:endParaRPr lang="en-CH" dirty="0"/>
          </a:p>
          <a:p>
            <a:pPr>
              <a:buFont typeface="Lato" panose="020F0502020204030203" pitchFamily="34" charset="0"/>
              <a:buChar char="•"/>
            </a:pPr>
            <a:r>
              <a:rPr lang="en-CH" dirty="0"/>
              <a:t>Of those, coronary heart disease is the most common</a:t>
            </a:r>
            <a:r>
              <a:rPr lang="en-US" dirty="0"/>
              <a:t>, </a:t>
            </a:r>
            <a:r>
              <a:rPr lang="en-CH" dirty="0"/>
              <a:t>being responsible for 16% of the world’s total deaths</a:t>
            </a:r>
            <a:r>
              <a:rPr lang="en-US" dirty="0"/>
              <a:t>.</a:t>
            </a:r>
            <a:r>
              <a:rPr lang="en-CH" dirty="0"/>
              <a:t> </a:t>
            </a:r>
            <a:r>
              <a:rPr lang="en-CH" sz="900" dirty="0"/>
              <a:t>(2)</a:t>
            </a:r>
            <a:endParaRPr lang="en-CH" dirty="0"/>
          </a:p>
          <a:p>
            <a:pPr>
              <a:buFont typeface="Lato" panose="020F0502020204030203" pitchFamily="34" charset="0"/>
              <a:buChar char="•"/>
            </a:pPr>
            <a:r>
              <a:rPr lang="en-CH" dirty="0"/>
              <a:t>In this project, you will train ML models</a:t>
            </a:r>
            <a:r>
              <a:rPr lang="en-US" dirty="0"/>
              <a:t> for</a:t>
            </a:r>
            <a:r>
              <a:rPr lang="en-CH" dirty="0"/>
              <a:t> early detect</a:t>
            </a:r>
            <a:r>
              <a:rPr lang="en-US" dirty="0"/>
              <a:t>ion of</a:t>
            </a:r>
            <a:r>
              <a:rPr lang="en-CH" dirty="0"/>
              <a:t> potential coronary heart disease</a:t>
            </a:r>
            <a:r>
              <a:rPr lang="en-US" dirty="0"/>
              <a:t>s.</a:t>
            </a:r>
            <a:endParaRPr lang="en-CH" dirty="0"/>
          </a:p>
          <a:p>
            <a:pPr>
              <a:buFont typeface="Lato" panose="020F0502020204030203" pitchFamily="34" charset="0"/>
              <a:buChar char="•"/>
            </a:pPr>
            <a:r>
              <a:rPr lang="en-CH" dirty="0"/>
              <a:t>With the help of interpretability and explainability, you will gain insights into which features are important indicators</a:t>
            </a:r>
            <a:r>
              <a:rPr lang="en-US" dirty="0"/>
              <a:t>.</a:t>
            </a:r>
            <a:endParaRPr lang="en-CH" dirty="0"/>
          </a:p>
          <a:p>
            <a:pPr>
              <a:buFont typeface="Lato" panose="020F0502020204030203" pitchFamily="34" charset="0"/>
              <a:buChar char="•"/>
            </a:pPr>
            <a:r>
              <a:rPr lang="en-CH" dirty="0"/>
              <a:t>These insights can be helpful for understanding the disease as well as build trust </a:t>
            </a:r>
            <a:r>
              <a:rPr lang="en-US" dirty="0"/>
              <a:t>of</a:t>
            </a:r>
            <a:r>
              <a:rPr lang="en-CH" dirty="0"/>
              <a:t> doctors toward a (semi-)automated detection of heart disease</a:t>
            </a:r>
            <a:r>
              <a:rPr lang="en-US" dirty="0"/>
              <a:t>s.</a:t>
            </a:r>
            <a:endParaRPr lang="en-CH" dirty="0"/>
          </a:p>
          <a:p>
            <a:pPr marL="139700" indent="0">
              <a:buNone/>
            </a:pPr>
            <a:endParaRPr lang="en-CH" dirty="0"/>
          </a:p>
          <a:p>
            <a:pPr>
              <a:buFont typeface="Lato" panose="020F0502020204030203" pitchFamily="34" charset="0"/>
              <a:buChar char="•"/>
            </a:pPr>
            <a:endParaRPr lang="en-CH" dirty="0"/>
          </a:p>
          <a:p>
            <a:pPr marL="139700" indent="0">
              <a:buNone/>
            </a:pPr>
            <a:r>
              <a:rPr lang="en-CH" sz="900" dirty="0"/>
              <a:t>(1) </a:t>
            </a:r>
            <a:r>
              <a:rPr lang="en-GB" sz="900" dirty="0"/>
              <a:t>IHME, Global Burden of Disease (2019)</a:t>
            </a:r>
            <a:endParaRPr lang="en-CH" sz="900" dirty="0"/>
          </a:p>
          <a:p>
            <a:pPr marL="139700" indent="0">
              <a:buNone/>
            </a:pPr>
            <a:r>
              <a:rPr lang="en-CH" sz="900" dirty="0"/>
              <a:t>(2) </a:t>
            </a:r>
            <a:r>
              <a:rPr lang="de-CH" sz="900" dirty="0">
                <a:hlinkClick r:id="rId2"/>
              </a:rPr>
              <a:t>https://www.who.int/news-room/fact-sheets/detail/the-top-10-causes-of-death</a:t>
            </a:r>
            <a:endParaRPr lang="en-CH" sz="900" dirty="0"/>
          </a:p>
        </p:txBody>
      </p:sp>
      <p:sp>
        <p:nvSpPr>
          <p:cNvPr id="4" name="Slide Number Placeholder 3">
            <a:extLst>
              <a:ext uri="{FF2B5EF4-FFF2-40B4-BE49-F238E27FC236}">
                <a16:creationId xmlns:a16="http://schemas.microsoft.com/office/drawing/2014/main" id="{56EA0A77-9816-1B60-181A-8B6D2946B7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84052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CF2F-A239-80E5-8143-1E401B7D854A}"/>
              </a:ext>
            </a:extLst>
          </p:cNvPr>
          <p:cNvSpPr>
            <a:spLocks noGrp="1"/>
          </p:cNvSpPr>
          <p:nvPr>
            <p:ph type="title"/>
          </p:nvPr>
        </p:nvSpPr>
        <p:spPr/>
        <p:txBody>
          <a:bodyPr/>
          <a:lstStyle/>
          <a:p>
            <a:r>
              <a:rPr lang="en-CH" dirty="0"/>
              <a:t>Clinical Background </a:t>
            </a:r>
            <a:r>
              <a:rPr lang="en-CH" sz="900" b="0" dirty="0"/>
              <a:t>(1,2,3)</a:t>
            </a:r>
            <a:endParaRPr lang="de-CH" sz="900" b="0" dirty="0"/>
          </a:p>
        </p:txBody>
      </p:sp>
      <p:sp>
        <p:nvSpPr>
          <p:cNvPr id="5" name="Text Placeholder 4">
            <a:extLst>
              <a:ext uri="{FF2B5EF4-FFF2-40B4-BE49-F238E27FC236}">
                <a16:creationId xmlns:a16="http://schemas.microsoft.com/office/drawing/2014/main" id="{4D53524D-D3FD-3822-6AC7-2C1A8223093D}"/>
              </a:ext>
            </a:extLst>
          </p:cNvPr>
          <p:cNvSpPr>
            <a:spLocks noGrp="1"/>
          </p:cNvSpPr>
          <p:nvPr>
            <p:ph type="body" idx="1"/>
          </p:nvPr>
        </p:nvSpPr>
        <p:spPr/>
        <p:txBody>
          <a:bodyPr/>
          <a:lstStyle/>
          <a:p>
            <a:r>
              <a:rPr lang="de-CH" dirty="0" err="1"/>
              <a:t>Coronary</a:t>
            </a:r>
            <a:r>
              <a:rPr lang="en-CH" dirty="0"/>
              <a:t> Heart Disease occurs when plaque builds up in the walls of the arteries</a:t>
            </a:r>
            <a:r>
              <a:rPr lang="en-US" dirty="0"/>
              <a:t>.</a:t>
            </a:r>
            <a:endParaRPr lang="en-CH" dirty="0"/>
          </a:p>
          <a:p>
            <a:r>
              <a:rPr lang="en-CH" dirty="0"/>
              <a:t>This narrows the arteries, leading to less oxygen-rich blood getting to your heart</a:t>
            </a:r>
            <a:r>
              <a:rPr lang="en-US" dirty="0"/>
              <a:t>.</a:t>
            </a:r>
            <a:endParaRPr lang="en-CH" dirty="0"/>
          </a:p>
          <a:p>
            <a:r>
              <a:rPr lang="en-CH" dirty="0"/>
              <a:t>Possible consequences:</a:t>
            </a:r>
          </a:p>
          <a:p>
            <a:pPr lvl="1"/>
            <a:r>
              <a:rPr lang="en-CH" dirty="0"/>
              <a:t>Chest pain (=angina)</a:t>
            </a:r>
          </a:p>
          <a:p>
            <a:pPr lvl="1"/>
            <a:r>
              <a:rPr lang="en-CH" dirty="0"/>
              <a:t>Heart failure</a:t>
            </a:r>
          </a:p>
          <a:p>
            <a:pPr lvl="1"/>
            <a:r>
              <a:rPr lang="en-CH" dirty="0"/>
              <a:t>Blood clots that block blood flow</a:t>
            </a:r>
          </a:p>
          <a:p>
            <a:pPr marL="596900" lvl="1" indent="0">
              <a:buNone/>
            </a:pPr>
            <a:r>
              <a:rPr lang="en-CH" dirty="0">
                <a:sym typeface="Wingdings" panose="05000000000000000000" pitchFamily="2" charset="2"/>
              </a:rPr>
              <a:t>	 Heart muscles supplied by that artery begin to die</a:t>
            </a:r>
          </a:p>
          <a:p>
            <a:pPr marL="596900" lvl="1" indent="0">
              <a:buNone/>
            </a:pPr>
            <a:r>
              <a:rPr lang="en-CH" dirty="0">
                <a:sym typeface="Wingdings" panose="05000000000000000000" pitchFamily="2" charset="2"/>
              </a:rPr>
              <a:t>	 Heart attack</a:t>
            </a:r>
          </a:p>
          <a:p>
            <a:pPr marL="596900" lvl="1" indent="0">
              <a:buNone/>
            </a:pPr>
            <a:r>
              <a:rPr lang="en-CH" dirty="0">
                <a:sym typeface="Wingdings" panose="05000000000000000000" pitchFamily="2" charset="2"/>
              </a:rPr>
              <a:t>	</a:t>
            </a:r>
          </a:p>
          <a:p>
            <a:pPr marL="139700" indent="0">
              <a:buNone/>
            </a:pPr>
            <a:endParaRPr lang="en-CH" dirty="0">
              <a:sym typeface="Wingdings" panose="05000000000000000000" pitchFamily="2" charset="2"/>
            </a:endParaRPr>
          </a:p>
          <a:p>
            <a:pPr marL="139700" indent="0">
              <a:buNone/>
            </a:pPr>
            <a:r>
              <a:rPr lang="en-CH" sz="900" dirty="0">
                <a:sym typeface="Wingdings" panose="05000000000000000000" pitchFamily="2" charset="2"/>
              </a:rPr>
              <a:t>(1) </a:t>
            </a:r>
            <a:r>
              <a:rPr lang="de-CH" sz="900" dirty="0">
                <a:sym typeface="Wingdings" panose="05000000000000000000" pitchFamily="2" charset="2"/>
                <a:hlinkClick r:id="rId3"/>
              </a:rPr>
              <a:t>https://www.nhlbi.nih.gov/sites/default/files/media/docs/Fact_Sheet_Know_Diff_Design.508_pdf.pdf</a:t>
            </a:r>
            <a:endParaRPr lang="en-CH" sz="900" dirty="0">
              <a:sym typeface="Wingdings" panose="05000000000000000000" pitchFamily="2" charset="2"/>
            </a:endParaRPr>
          </a:p>
          <a:p>
            <a:pPr marL="139700" indent="0">
              <a:buNone/>
            </a:pPr>
            <a:r>
              <a:rPr lang="en-CH" sz="900" dirty="0">
                <a:sym typeface="Wingdings" panose="05000000000000000000" pitchFamily="2" charset="2"/>
              </a:rPr>
              <a:t>(2) </a:t>
            </a:r>
            <a:r>
              <a:rPr lang="de-CH" sz="900" dirty="0">
                <a:sym typeface="Wingdings" panose="05000000000000000000" pitchFamily="2" charset="2"/>
                <a:hlinkClick r:id="rId4"/>
              </a:rPr>
              <a:t>https://www.mayoclinic.org/diseases-conditions/heart-failure/symptoms-causes/syc-20373142</a:t>
            </a:r>
            <a:endParaRPr lang="en-CH" sz="900" dirty="0">
              <a:sym typeface="Wingdings" panose="05000000000000000000" pitchFamily="2" charset="2"/>
            </a:endParaRPr>
          </a:p>
          <a:p>
            <a:pPr marL="139700" indent="0">
              <a:buNone/>
            </a:pPr>
            <a:r>
              <a:rPr lang="en-CH" sz="900" dirty="0">
                <a:sym typeface="Wingdings" panose="05000000000000000000" pitchFamily="2" charset="2"/>
              </a:rPr>
              <a:t>(3) </a:t>
            </a:r>
            <a:r>
              <a:rPr lang="de-CH" sz="900" dirty="0">
                <a:sym typeface="Wingdings" panose="05000000000000000000" pitchFamily="2" charset="2"/>
                <a:hlinkClick r:id="rId5"/>
              </a:rPr>
              <a:t>https://www.heart.org/en/health-topics/consumer-healthcare/what-is-cardiovascular-disease</a:t>
            </a:r>
            <a:endParaRPr lang="en-CH" sz="900" dirty="0">
              <a:sym typeface="Wingdings" panose="05000000000000000000" pitchFamily="2" charset="2"/>
            </a:endParaRPr>
          </a:p>
          <a:p>
            <a:pPr lvl="1"/>
            <a:endParaRPr lang="de-CH" dirty="0"/>
          </a:p>
        </p:txBody>
      </p:sp>
      <p:sp>
        <p:nvSpPr>
          <p:cNvPr id="4" name="Slide Number Placeholder 3">
            <a:extLst>
              <a:ext uri="{FF2B5EF4-FFF2-40B4-BE49-F238E27FC236}">
                <a16:creationId xmlns:a16="http://schemas.microsoft.com/office/drawing/2014/main" id="{202FAD5F-5B85-53F5-8766-D0E9300D1B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674081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08F05-4B0C-A0EF-CFB4-D79F11891DB2}"/>
              </a:ext>
            </a:extLst>
          </p:cNvPr>
          <p:cNvSpPr>
            <a:spLocks noGrp="1"/>
          </p:cNvSpPr>
          <p:nvPr>
            <p:ph type="title"/>
          </p:nvPr>
        </p:nvSpPr>
        <p:spPr/>
        <p:txBody>
          <a:bodyPr/>
          <a:lstStyle/>
          <a:p>
            <a:r>
              <a:rPr lang="de-CH" dirty="0" err="1"/>
              <a:t>Coronary</a:t>
            </a:r>
            <a:r>
              <a:rPr lang="de-CH" dirty="0"/>
              <a:t> Heart </a:t>
            </a:r>
            <a:r>
              <a:rPr lang="en-CH" dirty="0"/>
              <a:t>Disease</a:t>
            </a:r>
            <a:r>
              <a:rPr lang="de-CH" dirty="0"/>
              <a:t> </a:t>
            </a:r>
            <a:r>
              <a:rPr lang="de-CH" dirty="0" err="1"/>
              <a:t>Prediction</a:t>
            </a:r>
            <a:r>
              <a:rPr lang="de-CH" dirty="0"/>
              <a:t> Dataset</a:t>
            </a:r>
            <a:r>
              <a:rPr lang="en-CH" dirty="0"/>
              <a:t> </a:t>
            </a:r>
            <a:r>
              <a:rPr lang="en-CH" sz="900" b="0" dirty="0"/>
              <a:t>(1,2)</a:t>
            </a:r>
            <a:endParaRPr lang="de-CH" sz="900" b="0" dirty="0"/>
          </a:p>
        </p:txBody>
      </p:sp>
      <p:sp>
        <p:nvSpPr>
          <p:cNvPr id="3" name="Text Placeholder 2">
            <a:extLst>
              <a:ext uri="{FF2B5EF4-FFF2-40B4-BE49-F238E27FC236}">
                <a16:creationId xmlns:a16="http://schemas.microsoft.com/office/drawing/2014/main" id="{9F717D00-375A-D5B7-609D-C912D04F6AB5}"/>
              </a:ext>
            </a:extLst>
          </p:cNvPr>
          <p:cNvSpPr>
            <a:spLocks noGrp="1"/>
          </p:cNvSpPr>
          <p:nvPr>
            <p:ph type="body" idx="1"/>
          </p:nvPr>
        </p:nvSpPr>
        <p:spPr>
          <a:xfrm>
            <a:off x="548878" y="1059656"/>
            <a:ext cx="8157378" cy="3510000"/>
          </a:xfrm>
        </p:spPr>
        <p:txBody>
          <a:bodyPr/>
          <a:lstStyle/>
          <a:p>
            <a:r>
              <a:rPr lang="en-CH" dirty="0"/>
              <a:t>Aggregated dataset from </a:t>
            </a:r>
          </a:p>
          <a:p>
            <a:pPr marL="939800" lvl="1" indent="-342900">
              <a:buFont typeface="+mj-lt"/>
              <a:buAutoNum type="arabicPeriod"/>
            </a:pPr>
            <a:r>
              <a:rPr lang="de-CH" dirty="0" err="1"/>
              <a:t>Hungarian</a:t>
            </a:r>
            <a:r>
              <a:rPr lang="de-CH" dirty="0"/>
              <a:t> Institute </a:t>
            </a:r>
            <a:r>
              <a:rPr lang="de-CH" dirty="0" err="1"/>
              <a:t>of</a:t>
            </a:r>
            <a:r>
              <a:rPr lang="de-CH" dirty="0"/>
              <a:t> </a:t>
            </a:r>
            <a:r>
              <a:rPr lang="de-CH" dirty="0" err="1"/>
              <a:t>Cardiology</a:t>
            </a:r>
            <a:r>
              <a:rPr lang="de-CH" dirty="0"/>
              <a:t>. Budapest: Andras </a:t>
            </a:r>
            <a:r>
              <a:rPr lang="de-CH" dirty="0" err="1"/>
              <a:t>Janosi</a:t>
            </a:r>
            <a:r>
              <a:rPr lang="de-CH" dirty="0"/>
              <a:t>, M.D.</a:t>
            </a:r>
          </a:p>
          <a:p>
            <a:pPr marL="939800" lvl="1" indent="-342900">
              <a:buFont typeface="+mj-lt"/>
              <a:buAutoNum type="arabicPeriod"/>
            </a:pPr>
            <a:r>
              <a:rPr lang="de-CH" dirty="0"/>
              <a:t>University Hospital, </a:t>
            </a:r>
            <a:r>
              <a:rPr lang="de-CH" dirty="0" err="1"/>
              <a:t>Zurich</a:t>
            </a:r>
            <a:r>
              <a:rPr lang="de-CH" dirty="0"/>
              <a:t>, </a:t>
            </a:r>
            <a:r>
              <a:rPr lang="de-CH" dirty="0" err="1"/>
              <a:t>Switzerland</a:t>
            </a:r>
            <a:r>
              <a:rPr lang="de-CH" dirty="0"/>
              <a:t>: William Steinbrunn, M.D.</a:t>
            </a:r>
          </a:p>
          <a:p>
            <a:pPr marL="939800" lvl="1" indent="-342900">
              <a:buFont typeface="+mj-lt"/>
              <a:buAutoNum type="arabicPeriod"/>
            </a:pPr>
            <a:r>
              <a:rPr lang="de-CH" dirty="0"/>
              <a:t>University Hospital, Basel, </a:t>
            </a:r>
            <a:r>
              <a:rPr lang="de-CH" dirty="0" err="1"/>
              <a:t>Switzerland</a:t>
            </a:r>
            <a:r>
              <a:rPr lang="de-CH" dirty="0"/>
              <a:t>: Matthias Pfisterer, M.D.</a:t>
            </a:r>
          </a:p>
          <a:p>
            <a:pPr marL="939800" lvl="1" indent="-342900">
              <a:buFont typeface="+mj-lt"/>
              <a:buAutoNum type="arabicPeriod"/>
            </a:pPr>
            <a:r>
              <a:rPr lang="de-CH" dirty="0"/>
              <a:t>V.A. Medical Center, Long Beach and Cleveland Clinic </a:t>
            </a:r>
            <a:r>
              <a:rPr lang="de-CH" dirty="0" err="1"/>
              <a:t>Foundation</a:t>
            </a:r>
            <a:r>
              <a:rPr lang="de-CH" dirty="0"/>
              <a:t>: Robert </a:t>
            </a:r>
            <a:r>
              <a:rPr lang="de-CH" dirty="0" err="1"/>
              <a:t>Detrano</a:t>
            </a:r>
            <a:r>
              <a:rPr lang="de-CH" dirty="0"/>
              <a:t>, M.D., </a:t>
            </a:r>
            <a:r>
              <a:rPr lang="de-CH" dirty="0" err="1"/>
              <a:t>Ph.D</a:t>
            </a:r>
            <a:r>
              <a:rPr lang="de-CH" dirty="0"/>
              <a:t>.</a:t>
            </a:r>
            <a:endParaRPr lang="en-CH" dirty="0"/>
          </a:p>
          <a:p>
            <a:r>
              <a:rPr lang="en-CH" dirty="0"/>
              <a:t>918 Observations, 11 Features, 1 Binary response: Blood vessel diameter narrowing &lt; or &gt; 50%</a:t>
            </a:r>
            <a:r>
              <a:rPr lang="en-US" dirty="0"/>
              <a:t>.</a:t>
            </a:r>
            <a:endParaRPr lang="en-CH" dirty="0"/>
          </a:p>
          <a:p>
            <a:r>
              <a:rPr lang="en-CH" dirty="0"/>
              <a:t>Train/</a:t>
            </a:r>
            <a:r>
              <a:rPr lang="en-CH" dirty="0" err="1"/>
              <a:t>val</a:t>
            </a:r>
            <a:r>
              <a:rPr lang="en-CH" dirty="0"/>
              <a:t> - test split provided on Moodle. Please use this split for comparability and reproducibility</a:t>
            </a:r>
            <a:r>
              <a:rPr lang="en-US" dirty="0"/>
              <a:t>.</a:t>
            </a:r>
            <a:endParaRPr lang="en-CH" dirty="0"/>
          </a:p>
          <a:p>
            <a:r>
              <a:rPr lang="en-CH" dirty="0"/>
              <a:t>Overall goal: Develop an automated ML model for the early detection of coronary heart disease and leverage interpretability or explainability to rationalize its predictions</a:t>
            </a:r>
            <a:r>
              <a:rPr lang="en-US" dirty="0"/>
              <a:t>.</a:t>
            </a:r>
            <a:r>
              <a:rPr lang="en-CH" dirty="0"/>
              <a:t>	</a:t>
            </a:r>
          </a:p>
          <a:p>
            <a:pPr marL="939800" lvl="1" indent="-342900">
              <a:buFont typeface="+mj-lt"/>
              <a:buAutoNum type="arabicPeriod"/>
            </a:pPr>
            <a:endParaRPr lang="en-CH" dirty="0"/>
          </a:p>
          <a:p>
            <a:pPr marL="368300" indent="-228600">
              <a:buSzPct val="100000"/>
              <a:buAutoNum type="arabicParenBoth"/>
            </a:pPr>
            <a:r>
              <a:rPr lang="de-CH" sz="900" dirty="0">
                <a:hlinkClick r:id="rId2"/>
              </a:rPr>
              <a:t>http://archive.ics.uci.edu/ml/datasets/Heart+Disease</a:t>
            </a:r>
            <a:endParaRPr lang="en-CH" sz="900" dirty="0"/>
          </a:p>
          <a:p>
            <a:pPr marL="368300" indent="-228600">
              <a:buSzPct val="100000"/>
              <a:buAutoNum type="arabicParenBoth"/>
            </a:pPr>
            <a:r>
              <a:rPr lang="de-CH" sz="900" dirty="0">
                <a:hlinkClick r:id="rId3"/>
              </a:rPr>
              <a:t>https://www.kaggle.com/datasets/fedesoriano/heart-failure-prediction</a:t>
            </a:r>
            <a:endParaRPr lang="en-CH" sz="900" dirty="0"/>
          </a:p>
          <a:p>
            <a:pPr marL="368300" indent="-228600">
              <a:buSzPct val="100000"/>
              <a:buAutoNum type="arabicParenBoth"/>
            </a:pPr>
            <a:endParaRPr lang="en-CH" sz="900" dirty="0"/>
          </a:p>
          <a:p>
            <a:pPr marL="368300" indent="-228600">
              <a:buAutoNum type="arabicParenBoth"/>
            </a:pPr>
            <a:endParaRPr lang="en-CH" sz="900" dirty="0"/>
          </a:p>
        </p:txBody>
      </p:sp>
      <p:sp>
        <p:nvSpPr>
          <p:cNvPr id="4" name="Slide Number Placeholder 3">
            <a:extLst>
              <a:ext uri="{FF2B5EF4-FFF2-40B4-BE49-F238E27FC236}">
                <a16:creationId xmlns:a16="http://schemas.microsoft.com/office/drawing/2014/main" id="{2C71C44A-786B-5979-597D-BFDFD55214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90478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F47C-AD32-4023-53E6-7666A37E2CE3}"/>
              </a:ext>
            </a:extLst>
          </p:cNvPr>
          <p:cNvSpPr>
            <a:spLocks noGrp="1"/>
          </p:cNvSpPr>
          <p:nvPr>
            <p:ph type="title"/>
          </p:nvPr>
        </p:nvSpPr>
        <p:spPr/>
        <p:txBody>
          <a:bodyPr/>
          <a:lstStyle/>
          <a:p>
            <a:r>
              <a:rPr lang="en-CH" dirty="0"/>
              <a:t>Tasks for Part 1 (detailed description of deliverables in handout)</a:t>
            </a:r>
            <a:endParaRPr lang="de-CH" dirty="0"/>
          </a:p>
        </p:txBody>
      </p:sp>
      <p:sp>
        <p:nvSpPr>
          <p:cNvPr id="3" name="Text Placeholder 2">
            <a:extLst>
              <a:ext uri="{FF2B5EF4-FFF2-40B4-BE49-F238E27FC236}">
                <a16:creationId xmlns:a16="http://schemas.microsoft.com/office/drawing/2014/main" id="{87900C30-8B55-7EAE-E0DB-A5EA9302BAA7}"/>
              </a:ext>
            </a:extLst>
          </p:cNvPr>
          <p:cNvSpPr>
            <a:spLocks noGrp="1"/>
          </p:cNvSpPr>
          <p:nvPr>
            <p:ph type="body" idx="1"/>
          </p:nvPr>
        </p:nvSpPr>
        <p:spPr/>
        <p:txBody>
          <a:bodyPr/>
          <a:lstStyle/>
          <a:p>
            <a:r>
              <a:rPr lang="en-CH" b="1" dirty="0">
                <a:solidFill>
                  <a:srgbClr val="4A86E8"/>
                </a:solidFill>
              </a:rPr>
              <a:t>Task 1</a:t>
            </a:r>
            <a:r>
              <a:rPr lang="en-CH" dirty="0"/>
              <a:t>: Exploratory Data Analysis</a:t>
            </a:r>
          </a:p>
          <a:p>
            <a:pPr lvl="1"/>
            <a:r>
              <a:rPr lang="en-CH" dirty="0"/>
              <a:t>Before training any classifier, analyse the dataset at hand in order to get an understanding of the data. </a:t>
            </a:r>
          </a:p>
          <a:p>
            <a:pPr lvl="1"/>
            <a:r>
              <a:rPr lang="en-CH" dirty="0"/>
              <a:t>Based on this, preprocess the data as you see fit</a:t>
            </a:r>
            <a:r>
              <a:rPr lang="en-US" dirty="0"/>
              <a:t>.</a:t>
            </a:r>
            <a:endParaRPr lang="en-CH" dirty="0"/>
          </a:p>
          <a:p>
            <a:pPr lvl="1"/>
            <a:r>
              <a:rPr lang="en-CH" dirty="0"/>
              <a:t>As first simple step to understand the relationship between response and features, compute the pairwise </a:t>
            </a:r>
            <a:r>
              <a:rPr lang="en-CH" dirty="0" err="1"/>
              <a:t>correlatio</a:t>
            </a:r>
            <a:r>
              <a:rPr lang="de-CH" dirty="0" err="1"/>
              <a:t>n</a:t>
            </a:r>
            <a:r>
              <a:rPr lang="en-CH" dirty="0"/>
              <a:t> matrix</a:t>
            </a:r>
            <a:r>
              <a:rPr lang="en-US" dirty="0"/>
              <a:t>.</a:t>
            </a:r>
            <a:endParaRPr lang="en-CH" dirty="0"/>
          </a:p>
        </p:txBody>
      </p:sp>
      <p:sp>
        <p:nvSpPr>
          <p:cNvPr id="4" name="Slide Number Placeholder 3">
            <a:extLst>
              <a:ext uri="{FF2B5EF4-FFF2-40B4-BE49-F238E27FC236}">
                <a16:creationId xmlns:a16="http://schemas.microsoft.com/office/drawing/2014/main" id="{89326164-DF80-5A2C-CD37-41EAEC434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10316455"/>
      </p:ext>
    </p:extLst>
  </p:cSld>
  <p:clrMapOvr>
    <a:masterClrMapping/>
  </p:clrMapOvr>
</p:sld>
</file>

<file path=ppt/theme/theme1.xml><?xml version="1.0" encoding="utf-8"?>
<a:theme xmlns:a="http://schemas.openxmlformats.org/drawingml/2006/main" name="ETH Zürich">
  <a:themeElements>
    <a:clrScheme name="ETH Zürich">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TH Zürich">
  <a:themeElements>
    <a:clrScheme name="Custom 1">
      <a:dk1>
        <a:srgbClr val="000000"/>
      </a:dk1>
      <a:lt1>
        <a:srgbClr val="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0563C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1572</TotalTime>
  <Words>3428</Words>
  <Application>Microsoft Macintosh PowerPoint</Application>
  <PresentationFormat>On-screen Show (16:9)</PresentationFormat>
  <Paragraphs>357</Paragraphs>
  <Slides>31</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Symbol</vt:lpstr>
      <vt:lpstr>Montserrat</vt:lpstr>
      <vt:lpstr>Arial</vt:lpstr>
      <vt:lpstr>Cambria Math</vt:lpstr>
      <vt:lpstr>Lato</vt:lpstr>
      <vt:lpstr>ETH Zürich</vt:lpstr>
      <vt:lpstr>ETH Zürich</vt:lpstr>
      <vt:lpstr>Project 1: Interpretable and Explainable Classification for Medical Data Alain Ryser, Moritz Vandenhirtz 07.03.2023 </vt:lpstr>
      <vt:lpstr>Big challenge to incorporate AI in clinical practice</vt:lpstr>
      <vt:lpstr>Project 1: Interpretability and Explainability</vt:lpstr>
      <vt:lpstr>Organisational</vt:lpstr>
      <vt:lpstr>General Remarks</vt:lpstr>
      <vt:lpstr>Motivation for predicting heart disease</vt:lpstr>
      <vt:lpstr>Clinical Background (1,2,3)</vt:lpstr>
      <vt:lpstr>Coronary Heart Disease Prediction Dataset (1,2)</vt:lpstr>
      <vt:lpstr>Tasks for Part 1 (detailed description of deliverables in handout)</vt:lpstr>
      <vt:lpstr>Tasks for Part 1 (detailed description of deliverables in handout)</vt:lpstr>
      <vt:lpstr>Tasks for Part 1 (detailed description of deliverables in handout)</vt:lpstr>
      <vt:lpstr>Tasks for Part 1 (detailed description of deliverables in handout)</vt:lpstr>
      <vt:lpstr>Shapley Values https://papers.nips.cc/paper/2017/file/8a20a8621978632d76c43dfd28b67767-Paper.pdf </vt:lpstr>
      <vt:lpstr>Shapley Values https://papers.nips.cc/paper/2017/file/8a20a8621978632d76c43dfd28b67767-Paper.pdf </vt:lpstr>
      <vt:lpstr>Shapley Values https://papers.nips.cc/paper/2017/file/8a20a8621978632d76c43dfd28b67767-Paper.pdf</vt:lpstr>
      <vt:lpstr>SHapley Additive exPlanations (SHAP) </vt:lpstr>
      <vt:lpstr>SHAP Python library https://shap.readthedocs.io/en/ </vt:lpstr>
      <vt:lpstr>SHAP Python library https://shap.readthedocs.io/en/ </vt:lpstr>
      <vt:lpstr>Tasks for Part 1 (detailed description of deliverables in handout)</vt:lpstr>
      <vt:lpstr>Motivation for predicting pneumonia</vt:lpstr>
      <vt:lpstr>Medical Imaging Techniques</vt:lpstr>
      <vt:lpstr>Clinical Background</vt:lpstr>
      <vt:lpstr>Chest X-Ray Dataset (1,2)</vt:lpstr>
      <vt:lpstr>Tasks for Part 2 (detailed description of deliverables in handout)</vt:lpstr>
      <vt:lpstr>Tasks for Part 2 (detailed description of deliverables in handout)</vt:lpstr>
      <vt:lpstr>Tasks for Part 2 (detailed description of deliverables in handout)</vt:lpstr>
      <vt:lpstr>Tasks for Part 2 (detailed description of deliverables in handout)</vt:lpstr>
      <vt:lpstr>Tasks for Part 2 (detailed description of deliverables in handout)</vt:lpstr>
      <vt:lpstr>Tasks for Part 2 (detailed description of deliverables in handout)</vt:lpstr>
      <vt:lpstr>Part 3</vt:lpstr>
      <vt:lpstr>Supplementary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Interpretable Classification for Medical Data Alain Ryser, Moritz Vandenhirtz 26.04.2022</dc:title>
  <dc:creator>Moritz Administrator</dc:creator>
  <cp:lastModifiedBy>Vandenhirtz  Moritz</cp:lastModifiedBy>
  <cp:revision>45</cp:revision>
  <dcterms:modified xsi:type="dcterms:W3CDTF">2023-03-06T10:18:07Z</dcterms:modified>
</cp:coreProperties>
</file>